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sldIdLst>
    <p:sldId id="256" r:id="rId4"/>
    <p:sldId id="257" r:id="rId5"/>
    <p:sldId id="446" r:id="rId6"/>
    <p:sldId id="447" r:id="rId7"/>
    <p:sldId id="448" r:id="rId8"/>
    <p:sldId id="344" r:id="rId9"/>
    <p:sldId id="379" r:id="rId10"/>
    <p:sldId id="357" r:id="rId11"/>
    <p:sldId id="358" r:id="rId12"/>
    <p:sldId id="360" r:id="rId13"/>
    <p:sldId id="361" r:id="rId14"/>
    <p:sldId id="362" r:id="rId15"/>
    <p:sldId id="363" r:id="rId16"/>
    <p:sldId id="364" r:id="rId17"/>
    <p:sldId id="359"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80" r:id="rId32"/>
    <p:sldId id="384" r:id="rId33"/>
    <p:sldId id="385" r:id="rId34"/>
    <p:sldId id="386" r:id="rId35"/>
    <p:sldId id="387" r:id="rId36"/>
    <p:sldId id="345" r:id="rId37"/>
    <p:sldId id="346" r:id="rId38"/>
    <p:sldId id="353" r:id="rId39"/>
    <p:sldId id="347" r:id="rId40"/>
    <p:sldId id="354" r:id="rId41"/>
    <p:sldId id="348" r:id="rId42"/>
    <p:sldId id="355" r:id="rId43"/>
    <p:sldId id="349" r:id="rId44"/>
    <p:sldId id="356" r:id="rId45"/>
    <p:sldId id="401" r:id="rId46"/>
    <p:sldId id="486" r:id="rId47"/>
    <p:sldId id="487" r:id="rId48"/>
    <p:sldId id="433" r:id="rId49"/>
    <p:sldId id="427" r:id="rId50"/>
    <p:sldId id="434" r:id="rId51"/>
    <p:sldId id="435" r:id="rId52"/>
    <p:sldId id="488" r:id="rId53"/>
    <p:sldId id="489" r:id="rId54"/>
    <p:sldId id="490" r:id="rId55"/>
    <p:sldId id="439" r:id="rId56"/>
    <p:sldId id="436" r:id="rId57"/>
    <p:sldId id="491" r:id="rId58"/>
    <p:sldId id="492" r:id="rId59"/>
    <p:sldId id="493" r:id="rId60"/>
    <p:sldId id="494" r:id="rId61"/>
    <p:sldId id="440" r:id="rId62"/>
    <p:sldId id="437" r:id="rId63"/>
    <p:sldId id="438" r:id="rId64"/>
    <p:sldId id="441" r:id="rId65"/>
    <p:sldId id="495" r:id="rId66"/>
    <p:sldId id="496" r:id="rId67"/>
    <p:sldId id="497" r:id="rId68"/>
    <p:sldId id="499" r:id="rId69"/>
    <p:sldId id="500" r:id="rId70"/>
    <p:sldId id="501" r:id="rId71"/>
    <p:sldId id="442" r:id="rId72"/>
    <p:sldId id="498" r:id="rId73"/>
    <p:sldId id="502" r:id="rId74"/>
    <p:sldId id="503" r:id="rId75"/>
    <p:sldId id="444" r:id="rId76"/>
    <p:sldId id="443" r:id="rId77"/>
    <p:sldId id="504" r:id="rId78"/>
    <p:sldId id="505" r:id="rId79"/>
    <p:sldId id="506" r:id="rId80"/>
    <p:sldId id="46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2031"/>
    <a:srgbClr val="881421"/>
    <a:srgbClr val="C94F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D41F-4221-062B-B5C5-584E82281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EC21E4-2009-9AF5-91F1-BA167997A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EABA3F-E9CB-E3CE-2F4E-0F0E30D9BF58}"/>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F17A52A1-655A-C8F6-B9CB-032E975BB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FD6CE-AFEC-BD7D-AD90-28CC5AD96C32}"/>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49019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02FC1-F93D-B733-714F-EEE48BF88D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340127-20AD-9432-CB99-223E82407D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13C3F-107D-B457-1A68-241118833E69}"/>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58E6D996-54D3-F598-B285-FA6014255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757C-CD3E-3703-29B4-EC02752DC310}"/>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2028703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1F99C-6D3F-3AE2-B00F-7AEDFB9642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143DD-38EE-D7A4-1FA3-BBC9E85413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5C510-87AB-A3EB-45C8-14445573F79D}"/>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B063F85F-3624-5B59-F135-88572B891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6B8F7-B957-9EA2-8492-F95993CACCEE}"/>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183063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80256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1768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13267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634605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48719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30206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17367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1279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3828-28B6-84DD-922E-F6CFA6E7E0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6E3566-F73A-DF70-E290-41AF27A25F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0ED62-8AE8-6945-83A7-0C3B7E9B77AF}"/>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799295E3-8AB4-0E9B-87B4-2E90CEFF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585-87EC-0505-C2BB-EBA1F837ED2E}"/>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1808398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541615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64779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428156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11403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1785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59433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814607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725376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93629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90700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6CA1-6D4C-56A5-B40D-5DC7E7C77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F7A2F4-F2ED-B664-E08E-E854BC99FA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57E171-797D-0688-FDD7-4B6408ED0A3D}"/>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3DD68247-6504-B4BC-EAC3-261A7314E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9E0AD-20CE-4B49-3D16-9B3ED77B17DA}"/>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23622495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68450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553590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014697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38362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7C4-7B5D-0803-FD11-E61A42D25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9BF4D1-1836-9541-A4EE-8465226486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1D6B1F-C93B-2D6A-3C35-A10BF93F0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3C9BA0-E7D3-3218-F424-08D70A9AA90A}"/>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6" name="Footer Placeholder 5">
            <a:extLst>
              <a:ext uri="{FF2B5EF4-FFF2-40B4-BE49-F238E27FC236}">
                <a16:creationId xmlns:a16="http://schemas.microsoft.com/office/drawing/2014/main" id="{2CB0F830-1437-7916-DD43-1EB9DA503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A0235E-D86E-D11E-96DD-2376C36B9F27}"/>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158440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2388-2051-EA46-7D55-8707E6874C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88787-3E76-6AFA-1C9C-8FB9E327D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ED0DA8-71D2-12B2-CEBB-1DBE84E7B4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9DCA60-347C-85A9-C679-71841ACAE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8E2055-497E-678F-FB1C-59252526B3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542F9D-62C5-09EA-AB4D-4A258C7A092C}"/>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8" name="Footer Placeholder 7">
            <a:extLst>
              <a:ext uri="{FF2B5EF4-FFF2-40B4-BE49-F238E27FC236}">
                <a16:creationId xmlns:a16="http://schemas.microsoft.com/office/drawing/2014/main" id="{15846CA7-8138-828F-61E4-0ACE6B1A6B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AFC305-5A83-FB8D-B76B-731C9E64EC6D}"/>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73057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B21D-CF8F-02DC-229B-27AA5C555A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870DB-9C3B-3558-C18E-46DB5F122553}"/>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4" name="Footer Placeholder 3">
            <a:extLst>
              <a:ext uri="{FF2B5EF4-FFF2-40B4-BE49-F238E27FC236}">
                <a16:creationId xmlns:a16="http://schemas.microsoft.com/office/drawing/2014/main" id="{23F95F63-98AC-1F42-D113-53DFBFB95E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3B67C6-4CFF-9699-B27B-26C4F92CD111}"/>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2312139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C337F-FD1D-8051-3CDB-58D454E5DB01}"/>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3" name="Footer Placeholder 2">
            <a:extLst>
              <a:ext uri="{FF2B5EF4-FFF2-40B4-BE49-F238E27FC236}">
                <a16:creationId xmlns:a16="http://schemas.microsoft.com/office/drawing/2014/main" id="{96E1B8C2-D602-8C17-2DC1-105C9AA6AA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8411BC-D9AD-689D-FEE1-D93C1872B573}"/>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107615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126C-900F-B424-C187-156174BB8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74A5F-870D-F62F-BDAA-A0A9859BAD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732B30-39A3-00CD-A5AE-9A652803D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6CC06-D1A4-767D-7C57-EC2FCEC4E38D}"/>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6" name="Footer Placeholder 5">
            <a:extLst>
              <a:ext uri="{FF2B5EF4-FFF2-40B4-BE49-F238E27FC236}">
                <a16:creationId xmlns:a16="http://schemas.microsoft.com/office/drawing/2014/main" id="{B61B8EFB-B0D3-DA4A-7A05-EC2428010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7629B-922E-A4F3-FE09-E77398C99BCC}"/>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26416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2657-E505-4A91-A96A-20FABDBB5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8E36E4-8E73-8437-6B31-45927020F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61B500-B1C6-082A-6F7E-92865751E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06FF0-D117-8966-333A-0FBA72E98903}"/>
              </a:ext>
            </a:extLst>
          </p:cNvPr>
          <p:cNvSpPr>
            <a:spLocks noGrp="1"/>
          </p:cNvSpPr>
          <p:nvPr>
            <p:ph type="dt" sz="half" idx="10"/>
          </p:nvPr>
        </p:nvSpPr>
        <p:spPr/>
        <p:txBody>
          <a:bodyPr/>
          <a:lstStyle/>
          <a:p>
            <a:fld id="{09DF66EB-75D1-4F39-A695-C21168DF2774}" type="datetimeFigureOut">
              <a:rPr lang="en-US" smtClean="0"/>
              <a:t>11/10/2025</a:t>
            </a:fld>
            <a:endParaRPr lang="en-US"/>
          </a:p>
        </p:txBody>
      </p:sp>
      <p:sp>
        <p:nvSpPr>
          <p:cNvPr id="6" name="Footer Placeholder 5">
            <a:extLst>
              <a:ext uri="{FF2B5EF4-FFF2-40B4-BE49-F238E27FC236}">
                <a16:creationId xmlns:a16="http://schemas.microsoft.com/office/drawing/2014/main" id="{33EA9AD8-A9CA-8664-811F-A7CEE37A1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B3F0BA-6C76-3ACE-B7E4-B3C839C84B1E}"/>
              </a:ext>
            </a:extLst>
          </p:cNvPr>
          <p:cNvSpPr>
            <a:spLocks noGrp="1"/>
          </p:cNvSpPr>
          <p:nvPr>
            <p:ph type="sldNum" sz="quarter" idx="12"/>
          </p:nvPr>
        </p:nvSpPr>
        <p:spPr/>
        <p:txBody>
          <a:bodyPr/>
          <a:lstStyle/>
          <a:p>
            <a:fld id="{DAF57730-F742-4864-9BBB-A7A4C71945DA}" type="slidenum">
              <a:rPr lang="en-US" smtClean="0"/>
              <a:t>‹#›</a:t>
            </a:fld>
            <a:endParaRPr lang="en-US"/>
          </a:p>
        </p:txBody>
      </p:sp>
    </p:spTree>
    <p:extLst>
      <p:ext uri="{BB962C8B-B14F-4D97-AF65-F5344CB8AC3E}">
        <p14:creationId xmlns:p14="http://schemas.microsoft.com/office/powerpoint/2010/main" val="325872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A5223-96CB-A5E1-6C11-10B540EA6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3006F-5EC2-E6F3-4E21-74FA8CDC9F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6AF6E-E243-E44A-CA4E-0814958D3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DF66EB-75D1-4F39-A695-C21168DF2774}" type="datetimeFigureOut">
              <a:rPr lang="en-US" smtClean="0"/>
              <a:t>11/10/2025</a:t>
            </a:fld>
            <a:endParaRPr lang="en-US"/>
          </a:p>
        </p:txBody>
      </p:sp>
      <p:sp>
        <p:nvSpPr>
          <p:cNvPr id="5" name="Footer Placeholder 4">
            <a:extLst>
              <a:ext uri="{FF2B5EF4-FFF2-40B4-BE49-F238E27FC236}">
                <a16:creationId xmlns:a16="http://schemas.microsoft.com/office/drawing/2014/main" id="{D35F562B-AC2E-8862-7BC1-7D2278800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DA5291-A973-6A90-5D0B-FB5597341E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F57730-F742-4864-9BBB-A7A4C71945DA}" type="slidenum">
              <a:rPr lang="en-US" smtClean="0"/>
              <a:t>‹#›</a:t>
            </a:fld>
            <a:endParaRPr lang="en-US"/>
          </a:p>
        </p:txBody>
      </p:sp>
    </p:spTree>
    <p:extLst>
      <p:ext uri="{BB962C8B-B14F-4D97-AF65-F5344CB8AC3E}">
        <p14:creationId xmlns:p14="http://schemas.microsoft.com/office/powerpoint/2010/main" val="137197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11/10/2025</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30558159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11/10/2025</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10118506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8.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jpeg"/><Relationship Id="rId5"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4.png"/><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4.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9.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58A052-A60C-69D9-C4BA-F53BA9772AA7}"/>
              </a:ext>
            </a:extLst>
          </p:cNvPr>
          <p:cNvPicPr>
            <a:picLocks noChangeAspect="1"/>
          </p:cNvPicPr>
          <p:nvPr/>
        </p:nvPicPr>
        <p:blipFill>
          <a:blip r:embed="rId2"/>
          <a:stretch>
            <a:fillRect/>
          </a:stretch>
        </p:blipFill>
        <p:spPr>
          <a:xfrm>
            <a:off x="7632674" y="0"/>
            <a:ext cx="4396063" cy="3297048"/>
          </a:xfrm>
          <a:prstGeom prst="rect">
            <a:avLst/>
          </a:prstGeom>
        </p:spPr>
      </p:pic>
      <p:sp>
        <p:nvSpPr>
          <p:cNvPr id="6" name="Rectangle 5">
            <a:extLst>
              <a:ext uri="{FF2B5EF4-FFF2-40B4-BE49-F238E27FC236}">
                <a16:creationId xmlns:a16="http://schemas.microsoft.com/office/drawing/2014/main" id="{47009661-F51A-E94E-E81D-365FE63F9E5B}"/>
              </a:ext>
            </a:extLst>
          </p:cNvPr>
          <p:cNvSpPr/>
          <p:nvPr/>
        </p:nvSpPr>
        <p:spPr>
          <a:xfrm>
            <a:off x="282761" y="429699"/>
            <a:ext cx="6389891" cy="769441"/>
          </a:xfrm>
          <a:prstGeom prst="rect">
            <a:avLst/>
          </a:prstGeom>
          <a:noFill/>
        </p:spPr>
        <p:txBody>
          <a:bodyPr wrap="none" lIns="91440" tIns="45720" rIns="91440" bIns="45720">
            <a:spAutoFit/>
          </a:bodyPr>
          <a:lstStyle/>
          <a:p>
            <a:pPr defTabSz="457200"/>
            <a:r>
              <a:rPr lang="en-US" sz="4400" dirty="0">
                <a:ln w="0"/>
                <a:solidFill>
                  <a:srgbClr val="196B24">
                    <a:lumMod val="50000"/>
                  </a:srgbClr>
                </a:solidFill>
                <a:effectLst>
                  <a:outerShdw blurRad="38100" dist="19050" dir="2700000" algn="tl" rotWithShape="0">
                    <a:prstClr val="black">
                      <a:alpha val="40000"/>
                    </a:prstClr>
                  </a:outerShdw>
                </a:effectLst>
                <a:latin typeface="Montserrat Bold" panose="00000800000000000000" pitchFamily="2" charset="0"/>
              </a:rPr>
              <a:t>Getting Started With</a:t>
            </a:r>
          </a:p>
        </p:txBody>
      </p:sp>
      <p:sp>
        <p:nvSpPr>
          <p:cNvPr id="7" name="Rectangle 6">
            <a:extLst>
              <a:ext uri="{FF2B5EF4-FFF2-40B4-BE49-F238E27FC236}">
                <a16:creationId xmlns:a16="http://schemas.microsoft.com/office/drawing/2014/main" id="{52C49E40-821F-3140-1DC1-541015007926}"/>
              </a:ext>
            </a:extLst>
          </p:cNvPr>
          <p:cNvSpPr/>
          <p:nvPr/>
        </p:nvSpPr>
        <p:spPr>
          <a:xfrm>
            <a:off x="282761" y="1303571"/>
            <a:ext cx="5646097" cy="830997"/>
          </a:xfrm>
          <a:prstGeom prst="rect">
            <a:avLst/>
          </a:prstGeom>
          <a:noFill/>
        </p:spPr>
        <p:txBody>
          <a:bodyPr wrap="none" lIns="91440" tIns="45720" rIns="91440" bIns="45720">
            <a:spAutoFit/>
          </a:bodyPr>
          <a:lstStyle/>
          <a:p>
            <a:pPr algn="ctr" defTabSz="457200"/>
            <a:r>
              <a:rPr lang="en-US" sz="4800" dirty="0">
                <a:ln w="0"/>
                <a:solidFill>
                  <a:srgbClr val="881421"/>
                </a:solidFill>
                <a:effectLst>
                  <a:outerShdw blurRad="38100" dist="19050" dir="2700000" algn="tl" rotWithShape="0">
                    <a:prstClr val="black">
                      <a:alpha val="40000"/>
                    </a:prstClr>
                  </a:outerShdw>
                </a:effectLst>
                <a:latin typeface="Montserrat Bold" panose="00000800000000000000" pitchFamily="2" charset="0"/>
              </a:rPr>
              <a:t>Microsoft Access</a:t>
            </a:r>
          </a:p>
        </p:txBody>
      </p:sp>
      <p:sp>
        <p:nvSpPr>
          <p:cNvPr id="8" name="Rectangle 7">
            <a:extLst>
              <a:ext uri="{FF2B5EF4-FFF2-40B4-BE49-F238E27FC236}">
                <a16:creationId xmlns:a16="http://schemas.microsoft.com/office/drawing/2014/main" id="{13243AB0-34D3-791E-CF42-A0835F2F38B1}"/>
              </a:ext>
            </a:extLst>
          </p:cNvPr>
          <p:cNvSpPr/>
          <p:nvPr/>
        </p:nvSpPr>
        <p:spPr>
          <a:xfrm>
            <a:off x="282761" y="2102475"/>
            <a:ext cx="3239990" cy="830997"/>
          </a:xfrm>
          <a:prstGeom prst="rect">
            <a:avLst/>
          </a:prstGeom>
          <a:noFill/>
        </p:spPr>
        <p:txBody>
          <a:bodyPr wrap="none" lIns="91440" tIns="45720" rIns="91440" bIns="45720">
            <a:spAutoFit/>
          </a:bodyPr>
          <a:lstStyle/>
          <a:p>
            <a:pPr algn="ctr" defTabSz="457200"/>
            <a:r>
              <a:rPr lang="en-US" sz="4800" dirty="0">
                <a:ln w="0"/>
                <a:solidFill>
                  <a:srgbClr val="881421"/>
                </a:solidFill>
                <a:effectLst>
                  <a:outerShdw blurRad="38100" dist="19050" dir="2700000" algn="tl" rotWithShape="0">
                    <a:prstClr val="black">
                      <a:alpha val="40000"/>
                    </a:prstClr>
                  </a:outerShdw>
                </a:effectLst>
                <a:latin typeface="Montserrat Bold" panose="00000800000000000000" pitchFamily="2" charset="0"/>
              </a:rPr>
              <a:t>Database</a:t>
            </a:r>
          </a:p>
        </p:txBody>
      </p:sp>
      <p:pic>
        <p:nvPicPr>
          <p:cNvPr id="10" name="Picture 9">
            <a:extLst>
              <a:ext uri="{FF2B5EF4-FFF2-40B4-BE49-F238E27FC236}">
                <a16:creationId xmlns:a16="http://schemas.microsoft.com/office/drawing/2014/main" id="{F3CE04A1-AF75-6C5C-C3CD-43BF1409797C}"/>
              </a:ext>
            </a:extLst>
          </p:cNvPr>
          <p:cNvPicPr>
            <a:picLocks noChangeAspect="1"/>
          </p:cNvPicPr>
          <p:nvPr/>
        </p:nvPicPr>
        <p:blipFill>
          <a:blip r:embed="rId3"/>
          <a:stretch>
            <a:fillRect/>
          </a:stretch>
        </p:blipFill>
        <p:spPr>
          <a:xfrm>
            <a:off x="-33030" y="5449702"/>
            <a:ext cx="12225030" cy="1408298"/>
          </a:xfrm>
          <a:prstGeom prst="rect">
            <a:avLst/>
          </a:prstGeom>
        </p:spPr>
      </p:pic>
      <p:sp>
        <p:nvSpPr>
          <p:cNvPr id="13" name="Subtitle 2">
            <a:extLst>
              <a:ext uri="{FF2B5EF4-FFF2-40B4-BE49-F238E27FC236}">
                <a16:creationId xmlns:a16="http://schemas.microsoft.com/office/drawing/2014/main" id="{18A937B8-538B-6A6B-D94E-385234C6D801}"/>
              </a:ext>
            </a:extLst>
          </p:cNvPr>
          <p:cNvSpPr txBox="1">
            <a:spLocks/>
          </p:cNvSpPr>
          <p:nvPr/>
        </p:nvSpPr>
        <p:spPr>
          <a:xfrm>
            <a:off x="-611188" y="5977329"/>
            <a:ext cx="4544490" cy="9019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prstClr val="white"/>
                </a:solidFill>
                <a:latin typeface="Arial Black" panose="020B0A04020102020204" pitchFamily="34" charset="0"/>
              </a:rPr>
              <a:t>Said Fawzy</a:t>
            </a:r>
          </a:p>
        </p:txBody>
      </p:sp>
      <p:sp>
        <p:nvSpPr>
          <p:cNvPr id="15" name="TextBox 14">
            <a:extLst>
              <a:ext uri="{FF2B5EF4-FFF2-40B4-BE49-F238E27FC236}">
                <a16:creationId xmlns:a16="http://schemas.microsoft.com/office/drawing/2014/main" id="{A494D3DC-0CC3-1542-5A0A-B1FE9451E6A1}"/>
              </a:ext>
            </a:extLst>
          </p:cNvPr>
          <p:cNvSpPr txBox="1"/>
          <p:nvPr/>
        </p:nvSpPr>
        <p:spPr>
          <a:xfrm>
            <a:off x="2526030" y="5692186"/>
            <a:ext cx="6112764" cy="923330"/>
          </a:xfrm>
          <a:prstGeom prst="rect">
            <a:avLst/>
          </a:prstGeom>
          <a:noFill/>
        </p:spPr>
        <p:txBody>
          <a:bodyPr wrap="square">
            <a:spAutoFit/>
          </a:bodyPr>
          <a:lstStyle/>
          <a:p>
            <a:pPr marL="0" indent="0" algn="ctr">
              <a:buFont typeface="Arial" panose="020B0604020202020204" pitchFamily="34" charset="0"/>
              <a:buNone/>
            </a:pPr>
            <a:r>
              <a:rPr lang="en-US" sz="1800" b="1" dirty="0">
                <a:solidFill>
                  <a:prstClr val="white"/>
                </a:solidFill>
                <a:latin typeface="Arial Black" panose="020B0A04020102020204" pitchFamily="34" charset="0"/>
              </a:rPr>
              <a:t>Manager of Information Center</a:t>
            </a:r>
          </a:p>
          <a:p>
            <a:pPr marL="0" indent="0" algn="ctr">
              <a:buFont typeface="Arial" panose="020B0604020202020204" pitchFamily="34" charset="0"/>
              <a:buNone/>
            </a:pPr>
            <a:r>
              <a:rPr lang="en-US" sz="1800" b="1" dirty="0">
                <a:solidFill>
                  <a:prstClr val="white"/>
                </a:solidFill>
                <a:latin typeface="Arial Black" panose="020B0A04020102020204" pitchFamily="34" charset="0"/>
              </a:rPr>
              <a:t>Tendering Department</a:t>
            </a:r>
          </a:p>
          <a:p>
            <a:pPr marL="0" indent="0" algn="ctr">
              <a:buFont typeface="Arial" panose="020B0604020202020204" pitchFamily="34" charset="0"/>
              <a:buNone/>
            </a:pPr>
            <a:r>
              <a:rPr lang="en-US" sz="1800" b="1" dirty="0">
                <a:solidFill>
                  <a:prstClr val="white"/>
                </a:solidFill>
                <a:latin typeface="Arial Black" panose="020B0A04020102020204" pitchFamily="34" charset="0"/>
              </a:rPr>
              <a:t>Arab Contractors </a:t>
            </a:r>
          </a:p>
        </p:txBody>
      </p:sp>
      <p:sp>
        <p:nvSpPr>
          <p:cNvPr id="16" name="Rectangle 15">
            <a:extLst>
              <a:ext uri="{FF2B5EF4-FFF2-40B4-BE49-F238E27FC236}">
                <a16:creationId xmlns:a16="http://schemas.microsoft.com/office/drawing/2014/main" id="{2350B76F-3963-9F81-5B60-31940C992259}"/>
              </a:ext>
            </a:extLst>
          </p:cNvPr>
          <p:cNvSpPr/>
          <p:nvPr/>
        </p:nvSpPr>
        <p:spPr>
          <a:xfrm>
            <a:off x="813996" y="3137306"/>
            <a:ext cx="1390124"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cap="none" spc="0" dirty="0">
                <a:ln/>
                <a:solidFill>
                  <a:srgbClr val="881421"/>
                </a:solidFill>
                <a:effectLst/>
              </a:rPr>
              <a:t>10</a:t>
            </a:r>
          </a:p>
        </p:txBody>
      </p:sp>
    </p:spTree>
    <p:extLst>
      <p:ext uri="{BB962C8B-B14F-4D97-AF65-F5344CB8AC3E}">
        <p14:creationId xmlns:p14="http://schemas.microsoft.com/office/powerpoint/2010/main" val="27496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173C0-83A0-ACA1-A5BF-4D29D2664A64}"/>
              </a:ext>
            </a:extLst>
          </p:cNvPr>
          <p:cNvPicPr>
            <a:picLocks noChangeAspect="1"/>
          </p:cNvPicPr>
          <p:nvPr/>
        </p:nvPicPr>
        <p:blipFill>
          <a:blip r:embed="rId4"/>
          <a:stretch>
            <a:fillRect/>
          </a:stretch>
        </p:blipFill>
        <p:spPr>
          <a:xfrm>
            <a:off x="3876827" y="751321"/>
            <a:ext cx="6011114" cy="2886478"/>
          </a:xfrm>
          <a:prstGeom prst="rect">
            <a:avLst/>
          </a:prstGeom>
        </p:spPr>
      </p:pic>
      <p:pic>
        <p:nvPicPr>
          <p:cNvPr id="8" name="Picture 7">
            <a:extLst>
              <a:ext uri="{FF2B5EF4-FFF2-40B4-BE49-F238E27FC236}">
                <a16:creationId xmlns:a16="http://schemas.microsoft.com/office/drawing/2014/main" id="{CACDF67D-8B0D-8B96-589D-7D36D9F751BC}"/>
              </a:ext>
            </a:extLst>
          </p:cNvPr>
          <p:cNvPicPr>
            <a:picLocks noChangeAspect="1"/>
          </p:cNvPicPr>
          <p:nvPr/>
        </p:nvPicPr>
        <p:blipFill>
          <a:blip r:embed="rId5"/>
          <a:stretch>
            <a:fillRect/>
          </a:stretch>
        </p:blipFill>
        <p:spPr>
          <a:xfrm>
            <a:off x="3876827" y="751321"/>
            <a:ext cx="7363853" cy="2876951"/>
          </a:xfrm>
          <a:prstGeom prst="rect">
            <a:avLst/>
          </a:prstGeom>
        </p:spPr>
      </p:pic>
      <p:grpSp>
        <p:nvGrpSpPr>
          <p:cNvPr id="11" name="Group 10">
            <a:extLst>
              <a:ext uri="{FF2B5EF4-FFF2-40B4-BE49-F238E27FC236}">
                <a16:creationId xmlns:a16="http://schemas.microsoft.com/office/drawing/2014/main" id="{93BF1089-6FD8-8733-D7D1-9F9E633E0FE4}"/>
              </a:ext>
            </a:extLst>
          </p:cNvPr>
          <p:cNvGrpSpPr/>
          <p:nvPr/>
        </p:nvGrpSpPr>
        <p:grpSpPr>
          <a:xfrm>
            <a:off x="9826867" y="557592"/>
            <a:ext cx="1474888" cy="3726073"/>
            <a:chOff x="9826867" y="557592"/>
            <a:chExt cx="1474888" cy="3726073"/>
          </a:xfrm>
        </p:grpSpPr>
        <p:sp>
          <p:nvSpPr>
            <p:cNvPr id="9" name="Rectangle 8">
              <a:extLst>
                <a:ext uri="{FF2B5EF4-FFF2-40B4-BE49-F238E27FC236}">
                  <a16:creationId xmlns:a16="http://schemas.microsoft.com/office/drawing/2014/main" id="{CE497EF2-E805-2137-1A67-3428C453D7CD}"/>
                </a:ext>
              </a:extLst>
            </p:cNvPr>
            <p:cNvSpPr/>
            <p:nvPr/>
          </p:nvSpPr>
          <p:spPr>
            <a:xfrm>
              <a:off x="9826867" y="557592"/>
              <a:ext cx="1474888" cy="3264408"/>
            </a:xfrm>
            <a:prstGeom prst="rect">
              <a:avLst/>
            </a:prstGeom>
            <a:solidFill>
              <a:srgbClr val="FFFF99">
                <a:alpha val="36000"/>
              </a:srgbClr>
            </a:soli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81C685C-1D9F-CF9B-9BB9-961C3D660E55}"/>
                </a:ext>
              </a:extLst>
            </p:cNvPr>
            <p:cNvSpPr/>
            <p:nvPr/>
          </p:nvSpPr>
          <p:spPr>
            <a:xfrm>
              <a:off x="10113706" y="3360335"/>
              <a:ext cx="90120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PK</a:t>
              </a:r>
            </a:p>
          </p:txBody>
        </p:sp>
      </p:grpSp>
      <p:grpSp>
        <p:nvGrpSpPr>
          <p:cNvPr id="18" name="Group 17">
            <a:extLst>
              <a:ext uri="{FF2B5EF4-FFF2-40B4-BE49-F238E27FC236}">
                <a16:creationId xmlns:a16="http://schemas.microsoft.com/office/drawing/2014/main" id="{FCA59C6A-D2D4-B250-8347-3B7EF32A0153}"/>
              </a:ext>
            </a:extLst>
          </p:cNvPr>
          <p:cNvGrpSpPr/>
          <p:nvPr/>
        </p:nvGrpSpPr>
        <p:grpSpPr>
          <a:xfrm>
            <a:off x="1049550" y="4022025"/>
            <a:ext cx="2425537" cy="1999655"/>
            <a:chOff x="1049550" y="4022025"/>
            <a:chExt cx="2425537" cy="1999655"/>
          </a:xfrm>
        </p:grpSpPr>
        <p:sp>
          <p:nvSpPr>
            <p:cNvPr id="13" name="Rectangle 12">
              <a:extLst>
                <a:ext uri="{FF2B5EF4-FFF2-40B4-BE49-F238E27FC236}">
                  <a16:creationId xmlns:a16="http://schemas.microsoft.com/office/drawing/2014/main" id="{58C249F6-0F11-5431-AAA0-D87E7B5DDA9A}"/>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sp>
          <p:nvSpPr>
            <p:cNvPr id="14" name="Rectangle 13">
              <a:extLst>
                <a:ext uri="{FF2B5EF4-FFF2-40B4-BE49-F238E27FC236}">
                  <a16:creationId xmlns:a16="http://schemas.microsoft.com/office/drawing/2014/main" id="{2471E0BB-D7E4-F81D-CDCB-2F4764A337C6}"/>
                </a:ext>
              </a:extLst>
            </p:cNvPr>
            <p:cNvSpPr/>
            <p:nvPr/>
          </p:nvSpPr>
          <p:spPr>
            <a:xfrm>
              <a:off x="1049550" y="5098350"/>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UPDATE</a:t>
              </a:r>
            </a:p>
          </p:txBody>
        </p:sp>
      </p:grpSp>
      <p:grpSp>
        <p:nvGrpSpPr>
          <p:cNvPr id="17" name="Group 16">
            <a:extLst>
              <a:ext uri="{FF2B5EF4-FFF2-40B4-BE49-F238E27FC236}">
                <a16:creationId xmlns:a16="http://schemas.microsoft.com/office/drawing/2014/main" id="{15E0AED4-2CA3-BC36-DE70-B9C80F48F702}"/>
              </a:ext>
            </a:extLst>
          </p:cNvPr>
          <p:cNvGrpSpPr/>
          <p:nvPr/>
        </p:nvGrpSpPr>
        <p:grpSpPr>
          <a:xfrm>
            <a:off x="9372990" y="-53429"/>
            <a:ext cx="2532873" cy="2725191"/>
            <a:chOff x="9372990" y="-53429"/>
            <a:chExt cx="2532873" cy="2725191"/>
          </a:xfrm>
        </p:grpSpPr>
        <p:sp>
          <p:nvSpPr>
            <p:cNvPr id="15" name="Arrow: Right 14">
              <a:extLst>
                <a:ext uri="{FF2B5EF4-FFF2-40B4-BE49-F238E27FC236}">
                  <a16:creationId xmlns:a16="http://schemas.microsoft.com/office/drawing/2014/main" id="{3F168AEE-37F5-DBA4-BAFF-58A842019FE7}"/>
                </a:ext>
              </a:extLst>
            </p:cNvPr>
            <p:cNvSpPr/>
            <p:nvPr/>
          </p:nvSpPr>
          <p:spPr>
            <a:xfrm rot="5400000">
              <a:off x="9788022" y="1609725"/>
              <a:ext cx="15525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CD57420-D724-F01F-1B23-259BE5059042}"/>
                </a:ext>
              </a:extLst>
            </p:cNvPr>
            <p:cNvSpPr/>
            <p:nvPr/>
          </p:nvSpPr>
          <p:spPr>
            <a:xfrm>
              <a:off x="9372990" y="-53429"/>
              <a:ext cx="253287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Constraints</a:t>
              </a:r>
            </a:p>
          </p:txBody>
        </p:sp>
      </p:grpSp>
      <p:grpSp>
        <p:nvGrpSpPr>
          <p:cNvPr id="19" name="Group 18">
            <a:extLst>
              <a:ext uri="{FF2B5EF4-FFF2-40B4-BE49-F238E27FC236}">
                <a16:creationId xmlns:a16="http://schemas.microsoft.com/office/drawing/2014/main" id="{26615B16-E0A9-AC90-417A-3BC3517A0F36}"/>
              </a:ext>
            </a:extLst>
          </p:cNvPr>
          <p:cNvGrpSpPr/>
          <p:nvPr/>
        </p:nvGrpSpPr>
        <p:grpSpPr>
          <a:xfrm>
            <a:off x="9199141" y="4326371"/>
            <a:ext cx="2425536" cy="1584760"/>
            <a:chOff x="1049551" y="4283031"/>
            <a:chExt cx="2425536" cy="1584760"/>
          </a:xfrm>
        </p:grpSpPr>
        <p:sp>
          <p:nvSpPr>
            <p:cNvPr id="20" name="Rectangle 19">
              <a:extLst>
                <a:ext uri="{FF2B5EF4-FFF2-40B4-BE49-F238E27FC236}">
                  <a16:creationId xmlns:a16="http://schemas.microsoft.com/office/drawing/2014/main" id="{3A2D3E4B-9B9F-9EBC-1C9B-978652ECFD49}"/>
                </a:ext>
              </a:extLst>
            </p:cNvPr>
            <p:cNvSpPr/>
            <p:nvPr/>
          </p:nvSpPr>
          <p:spPr>
            <a:xfrm>
              <a:off x="1049551" y="4283031"/>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Required</a:t>
              </a:r>
            </a:p>
          </p:txBody>
        </p:sp>
        <p:sp>
          <p:nvSpPr>
            <p:cNvPr id="21" name="Rectangle 20">
              <a:extLst>
                <a:ext uri="{FF2B5EF4-FFF2-40B4-BE49-F238E27FC236}">
                  <a16:creationId xmlns:a16="http://schemas.microsoft.com/office/drawing/2014/main" id="{66C34564-A9FB-9250-1F1E-A0A0221EFE19}"/>
                </a:ext>
              </a:extLst>
            </p:cNvPr>
            <p:cNvSpPr/>
            <p:nvPr/>
          </p:nvSpPr>
          <p:spPr>
            <a:xfrm>
              <a:off x="1049551" y="5098350"/>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Unique</a:t>
              </a:r>
            </a:p>
          </p:txBody>
        </p:sp>
      </p:grpSp>
      <p:pic>
        <p:nvPicPr>
          <p:cNvPr id="22" name="OK">
            <a:hlinkClick r:id="" action="ppaction://media"/>
            <a:extLst>
              <a:ext uri="{FF2B5EF4-FFF2-40B4-BE49-F238E27FC236}">
                <a16:creationId xmlns:a16="http://schemas.microsoft.com/office/drawing/2014/main" id="{22E90847-8716-75CC-4C3F-99D11F0B0A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86450" y="4275212"/>
            <a:ext cx="2181225" cy="1635919"/>
          </a:xfrm>
          <a:prstGeom prst="rect">
            <a:avLst/>
          </a:prstGeom>
        </p:spPr>
      </p:pic>
      <p:sp>
        <p:nvSpPr>
          <p:cNvPr id="2" name="Rectangle 1">
            <a:extLst>
              <a:ext uri="{FF2B5EF4-FFF2-40B4-BE49-F238E27FC236}">
                <a16:creationId xmlns:a16="http://schemas.microsoft.com/office/drawing/2014/main" id="{1125D151-61ED-EBF5-F3D4-38AB1EF3F564}"/>
              </a:ext>
            </a:extLst>
          </p:cNvPr>
          <p:cNvSpPr/>
          <p:nvPr/>
        </p:nvSpPr>
        <p:spPr>
          <a:xfrm>
            <a:off x="2701344" y="557592"/>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34563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D87C-A579-5F71-C151-CD28AD061764}"/>
              </a:ext>
            </a:extLst>
          </p:cNvPr>
          <p:cNvPicPr>
            <a:picLocks noChangeAspect="1"/>
          </p:cNvPicPr>
          <p:nvPr/>
        </p:nvPicPr>
        <p:blipFill>
          <a:blip r:embed="rId2"/>
          <a:stretch>
            <a:fillRect/>
          </a:stretch>
        </p:blipFill>
        <p:spPr>
          <a:xfrm>
            <a:off x="3414196" y="547481"/>
            <a:ext cx="7401958" cy="2962688"/>
          </a:xfrm>
          <a:prstGeom prst="rect">
            <a:avLst/>
          </a:prstGeom>
        </p:spPr>
      </p:pic>
      <p:sp>
        <p:nvSpPr>
          <p:cNvPr id="4" name="Rectangle 3">
            <a:extLst>
              <a:ext uri="{FF2B5EF4-FFF2-40B4-BE49-F238E27FC236}">
                <a16:creationId xmlns:a16="http://schemas.microsoft.com/office/drawing/2014/main" id="{AC64C312-C934-4D58-A513-25FA39BE4BE4}"/>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pic>
        <p:nvPicPr>
          <p:cNvPr id="8" name="Picture 7">
            <a:extLst>
              <a:ext uri="{FF2B5EF4-FFF2-40B4-BE49-F238E27FC236}">
                <a16:creationId xmlns:a16="http://schemas.microsoft.com/office/drawing/2014/main" id="{CD2ACF2D-CCCC-8C56-5641-6D6ABD474ABA}"/>
              </a:ext>
            </a:extLst>
          </p:cNvPr>
          <p:cNvPicPr>
            <a:picLocks noChangeAspect="1"/>
          </p:cNvPicPr>
          <p:nvPr/>
        </p:nvPicPr>
        <p:blipFill>
          <a:blip r:embed="rId3"/>
          <a:stretch>
            <a:fillRect/>
          </a:stretch>
        </p:blipFill>
        <p:spPr>
          <a:xfrm>
            <a:off x="3333219" y="3362290"/>
            <a:ext cx="7602011" cy="495369"/>
          </a:xfrm>
          <a:prstGeom prst="rect">
            <a:avLst/>
          </a:prstGeom>
        </p:spPr>
      </p:pic>
      <p:sp>
        <p:nvSpPr>
          <p:cNvPr id="5" name="Rectangle 4">
            <a:extLst>
              <a:ext uri="{FF2B5EF4-FFF2-40B4-BE49-F238E27FC236}">
                <a16:creationId xmlns:a16="http://schemas.microsoft.com/office/drawing/2014/main" id="{1CA0B30F-72C0-9078-489F-B81C8BD24F58}"/>
              </a:ext>
            </a:extLst>
          </p:cNvPr>
          <p:cNvSpPr/>
          <p:nvPr/>
        </p:nvSpPr>
        <p:spPr>
          <a:xfrm>
            <a:off x="2262319" y="441051"/>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14530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D87C-A579-5F71-C151-CD28AD061764}"/>
              </a:ext>
            </a:extLst>
          </p:cNvPr>
          <p:cNvPicPr>
            <a:picLocks noChangeAspect="1"/>
          </p:cNvPicPr>
          <p:nvPr/>
        </p:nvPicPr>
        <p:blipFill>
          <a:blip r:embed="rId2"/>
          <a:stretch>
            <a:fillRect/>
          </a:stretch>
        </p:blipFill>
        <p:spPr>
          <a:xfrm>
            <a:off x="3414196" y="547481"/>
            <a:ext cx="7401958" cy="2962688"/>
          </a:xfrm>
          <a:prstGeom prst="rect">
            <a:avLst/>
          </a:prstGeom>
        </p:spPr>
      </p:pic>
      <p:sp>
        <p:nvSpPr>
          <p:cNvPr id="4" name="Rectangle 3">
            <a:extLst>
              <a:ext uri="{FF2B5EF4-FFF2-40B4-BE49-F238E27FC236}">
                <a16:creationId xmlns:a16="http://schemas.microsoft.com/office/drawing/2014/main" id="{AC64C312-C934-4D58-A513-25FA39BE4BE4}"/>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pic>
        <p:nvPicPr>
          <p:cNvPr id="8" name="Picture 7">
            <a:extLst>
              <a:ext uri="{FF2B5EF4-FFF2-40B4-BE49-F238E27FC236}">
                <a16:creationId xmlns:a16="http://schemas.microsoft.com/office/drawing/2014/main" id="{CD2ACF2D-CCCC-8C56-5641-6D6ABD474ABA}"/>
              </a:ext>
            </a:extLst>
          </p:cNvPr>
          <p:cNvPicPr>
            <a:picLocks noChangeAspect="1"/>
          </p:cNvPicPr>
          <p:nvPr/>
        </p:nvPicPr>
        <p:blipFill>
          <a:blip r:embed="rId3"/>
          <a:stretch>
            <a:fillRect/>
          </a:stretch>
        </p:blipFill>
        <p:spPr>
          <a:xfrm>
            <a:off x="1661513" y="3429000"/>
            <a:ext cx="10339987" cy="673783"/>
          </a:xfrm>
          <a:prstGeom prst="rect">
            <a:avLst/>
          </a:prstGeom>
        </p:spPr>
      </p:pic>
      <p:pic>
        <p:nvPicPr>
          <p:cNvPr id="2050" name="Picture 2" descr="Red cross. Wrong symbol. Incorrect sign. Error in circle Stock Vector |  Adobe Stock">
            <a:extLst>
              <a:ext uri="{FF2B5EF4-FFF2-40B4-BE49-F238E27FC236}">
                <a16:creationId xmlns:a16="http://schemas.microsoft.com/office/drawing/2014/main" id="{9F2476B5-A187-8323-66E0-588030A83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241" y="3373026"/>
            <a:ext cx="785729" cy="7857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FD16117-E630-1442-80E6-C7D90DA5BA32}"/>
              </a:ext>
            </a:extLst>
          </p:cNvPr>
          <p:cNvSpPr/>
          <p:nvPr/>
        </p:nvSpPr>
        <p:spPr>
          <a:xfrm>
            <a:off x="2299788" y="43208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3014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D87C-A579-5F71-C151-CD28AD061764}"/>
              </a:ext>
            </a:extLst>
          </p:cNvPr>
          <p:cNvPicPr>
            <a:picLocks noChangeAspect="1"/>
          </p:cNvPicPr>
          <p:nvPr/>
        </p:nvPicPr>
        <p:blipFill>
          <a:blip r:embed="rId2"/>
          <a:stretch>
            <a:fillRect/>
          </a:stretch>
        </p:blipFill>
        <p:spPr>
          <a:xfrm>
            <a:off x="3414196" y="547481"/>
            <a:ext cx="7401958" cy="2962688"/>
          </a:xfrm>
          <a:prstGeom prst="rect">
            <a:avLst/>
          </a:prstGeom>
        </p:spPr>
      </p:pic>
      <p:sp>
        <p:nvSpPr>
          <p:cNvPr id="4" name="Rectangle 3">
            <a:extLst>
              <a:ext uri="{FF2B5EF4-FFF2-40B4-BE49-F238E27FC236}">
                <a16:creationId xmlns:a16="http://schemas.microsoft.com/office/drawing/2014/main" id="{AC64C312-C934-4D58-A513-25FA39BE4BE4}"/>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pic>
        <p:nvPicPr>
          <p:cNvPr id="5" name="Picture 4">
            <a:extLst>
              <a:ext uri="{FF2B5EF4-FFF2-40B4-BE49-F238E27FC236}">
                <a16:creationId xmlns:a16="http://schemas.microsoft.com/office/drawing/2014/main" id="{13AC4082-73DC-266B-A496-0CA8BA383EC1}"/>
              </a:ext>
            </a:extLst>
          </p:cNvPr>
          <p:cNvPicPr>
            <a:picLocks noChangeAspect="1"/>
          </p:cNvPicPr>
          <p:nvPr/>
        </p:nvPicPr>
        <p:blipFill>
          <a:blip r:embed="rId3"/>
          <a:stretch>
            <a:fillRect/>
          </a:stretch>
        </p:blipFill>
        <p:spPr>
          <a:xfrm>
            <a:off x="3452301" y="3429000"/>
            <a:ext cx="7325747" cy="362001"/>
          </a:xfrm>
          <a:prstGeom prst="rect">
            <a:avLst/>
          </a:prstGeom>
        </p:spPr>
      </p:pic>
      <p:sp>
        <p:nvSpPr>
          <p:cNvPr id="2" name="Rectangle 1">
            <a:extLst>
              <a:ext uri="{FF2B5EF4-FFF2-40B4-BE49-F238E27FC236}">
                <a16:creationId xmlns:a16="http://schemas.microsoft.com/office/drawing/2014/main" id="{7549F691-7893-49F7-8AF2-F17568318A5D}"/>
              </a:ext>
            </a:extLst>
          </p:cNvPr>
          <p:cNvSpPr/>
          <p:nvPr/>
        </p:nvSpPr>
        <p:spPr>
          <a:xfrm>
            <a:off x="2262319" y="441051"/>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100313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D87C-A579-5F71-C151-CD28AD061764}"/>
              </a:ext>
            </a:extLst>
          </p:cNvPr>
          <p:cNvPicPr>
            <a:picLocks noChangeAspect="1"/>
          </p:cNvPicPr>
          <p:nvPr/>
        </p:nvPicPr>
        <p:blipFill>
          <a:blip r:embed="rId2"/>
          <a:stretch>
            <a:fillRect/>
          </a:stretch>
        </p:blipFill>
        <p:spPr>
          <a:xfrm>
            <a:off x="3414196" y="547481"/>
            <a:ext cx="7401958" cy="2962688"/>
          </a:xfrm>
          <a:prstGeom prst="rect">
            <a:avLst/>
          </a:prstGeom>
        </p:spPr>
      </p:pic>
      <p:sp>
        <p:nvSpPr>
          <p:cNvPr id="4" name="Rectangle 3">
            <a:extLst>
              <a:ext uri="{FF2B5EF4-FFF2-40B4-BE49-F238E27FC236}">
                <a16:creationId xmlns:a16="http://schemas.microsoft.com/office/drawing/2014/main" id="{AC64C312-C934-4D58-A513-25FA39BE4BE4}"/>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pic>
        <p:nvPicPr>
          <p:cNvPr id="5" name="Picture 4">
            <a:extLst>
              <a:ext uri="{FF2B5EF4-FFF2-40B4-BE49-F238E27FC236}">
                <a16:creationId xmlns:a16="http://schemas.microsoft.com/office/drawing/2014/main" id="{13AC4082-73DC-266B-A496-0CA8BA383EC1}"/>
              </a:ext>
            </a:extLst>
          </p:cNvPr>
          <p:cNvPicPr>
            <a:picLocks noChangeAspect="1"/>
          </p:cNvPicPr>
          <p:nvPr/>
        </p:nvPicPr>
        <p:blipFill>
          <a:blip r:embed="rId3"/>
          <a:stretch>
            <a:fillRect/>
          </a:stretch>
        </p:blipFill>
        <p:spPr>
          <a:xfrm>
            <a:off x="2489039" y="3429000"/>
            <a:ext cx="9252271" cy="457200"/>
          </a:xfrm>
          <a:prstGeom prst="rect">
            <a:avLst/>
          </a:prstGeom>
        </p:spPr>
      </p:pic>
      <p:pic>
        <p:nvPicPr>
          <p:cNvPr id="2" name="Picture 2" descr="Red cross. Wrong symbol. Incorrect sign. Error in circle Stock Vector |  Adobe Stock">
            <a:extLst>
              <a:ext uri="{FF2B5EF4-FFF2-40B4-BE49-F238E27FC236}">
                <a16:creationId xmlns:a16="http://schemas.microsoft.com/office/drawing/2014/main" id="{43AC4491-8424-118A-5376-FBFF95B0E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7835" y="3305320"/>
            <a:ext cx="785729" cy="7857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008CFB-48F7-0222-AE6A-D71C85FF89D5}"/>
              </a:ext>
            </a:extLst>
          </p:cNvPr>
          <p:cNvSpPr/>
          <p:nvPr/>
        </p:nvSpPr>
        <p:spPr>
          <a:xfrm>
            <a:off x="2262319" y="441051"/>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41171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D87C-A579-5F71-C151-CD28AD061764}"/>
              </a:ext>
            </a:extLst>
          </p:cNvPr>
          <p:cNvPicPr>
            <a:picLocks noChangeAspect="1"/>
          </p:cNvPicPr>
          <p:nvPr/>
        </p:nvPicPr>
        <p:blipFill>
          <a:blip r:embed="rId2"/>
          <a:stretch>
            <a:fillRect/>
          </a:stretch>
        </p:blipFill>
        <p:spPr>
          <a:xfrm>
            <a:off x="3414196" y="547481"/>
            <a:ext cx="7401958" cy="2962688"/>
          </a:xfrm>
          <a:prstGeom prst="rect">
            <a:avLst/>
          </a:prstGeom>
        </p:spPr>
      </p:pic>
      <p:sp>
        <p:nvSpPr>
          <p:cNvPr id="4" name="Rectangle 3">
            <a:extLst>
              <a:ext uri="{FF2B5EF4-FFF2-40B4-BE49-F238E27FC236}">
                <a16:creationId xmlns:a16="http://schemas.microsoft.com/office/drawing/2014/main" id="{AC64C312-C934-4D58-A513-25FA39BE4BE4}"/>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pic>
        <p:nvPicPr>
          <p:cNvPr id="6" name="Picture 5">
            <a:extLst>
              <a:ext uri="{FF2B5EF4-FFF2-40B4-BE49-F238E27FC236}">
                <a16:creationId xmlns:a16="http://schemas.microsoft.com/office/drawing/2014/main" id="{1345EAA0-9589-A3F5-8010-F04CB29DC23D}"/>
              </a:ext>
            </a:extLst>
          </p:cNvPr>
          <p:cNvPicPr>
            <a:picLocks noChangeAspect="1"/>
          </p:cNvPicPr>
          <p:nvPr/>
        </p:nvPicPr>
        <p:blipFill>
          <a:blip r:embed="rId3"/>
          <a:stretch>
            <a:fillRect/>
          </a:stretch>
        </p:blipFill>
        <p:spPr>
          <a:xfrm>
            <a:off x="3452301" y="3346939"/>
            <a:ext cx="7325747" cy="419158"/>
          </a:xfrm>
          <a:prstGeom prst="rect">
            <a:avLst/>
          </a:prstGeom>
        </p:spPr>
      </p:pic>
      <p:sp>
        <p:nvSpPr>
          <p:cNvPr id="2" name="Rectangle 1">
            <a:extLst>
              <a:ext uri="{FF2B5EF4-FFF2-40B4-BE49-F238E27FC236}">
                <a16:creationId xmlns:a16="http://schemas.microsoft.com/office/drawing/2014/main" id="{9748135E-4965-F401-93E2-5AAF36CE9B3C}"/>
              </a:ext>
            </a:extLst>
          </p:cNvPr>
          <p:cNvSpPr/>
          <p:nvPr/>
        </p:nvSpPr>
        <p:spPr>
          <a:xfrm>
            <a:off x="2262319" y="441051"/>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228564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54734F-D5B9-353B-94CE-C4FF6E84DBB3}"/>
              </a:ext>
            </a:extLst>
          </p:cNvPr>
          <p:cNvPicPr>
            <a:picLocks noChangeAspect="1"/>
          </p:cNvPicPr>
          <p:nvPr/>
        </p:nvPicPr>
        <p:blipFill>
          <a:blip r:embed="rId2"/>
          <a:stretch>
            <a:fillRect/>
          </a:stretch>
        </p:blipFill>
        <p:spPr>
          <a:xfrm>
            <a:off x="3628220" y="224473"/>
            <a:ext cx="7392432" cy="3305636"/>
          </a:xfrm>
          <a:prstGeom prst="rect">
            <a:avLst/>
          </a:prstGeom>
        </p:spPr>
      </p:pic>
      <p:grpSp>
        <p:nvGrpSpPr>
          <p:cNvPr id="6" name="Group 5">
            <a:extLst>
              <a:ext uri="{FF2B5EF4-FFF2-40B4-BE49-F238E27FC236}">
                <a16:creationId xmlns:a16="http://schemas.microsoft.com/office/drawing/2014/main" id="{34AD3FD1-261A-2ADF-CF5F-A67C0A7C3B71}"/>
              </a:ext>
            </a:extLst>
          </p:cNvPr>
          <p:cNvGrpSpPr/>
          <p:nvPr/>
        </p:nvGrpSpPr>
        <p:grpSpPr>
          <a:xfrm>
            <a:off x="252369" y="0"/>
            <a:ext cx="2309885" cy="3936831"/>
            <a:chOff x="490191" y="3630168"/>
            <a:chExt cx="2309885" cy="3936831"/>
          </a:xfrm>
        </p:grpSpPr>
        <p:pic>
          <p:nvPicPr>
            <p:cNvPr id="7" name="Picture 2" descr="3D man near red question mark | Chantal Milot RMT and Associates">
              <a:extLst>
                <a:ext uri="{FF2B5EF4-FFF2-40B4-BE49-F238E27FC236}">
                  <a16:creationId xmlns:a16="http://schemas.microsoft.com/office/drawing/2014/main" id="{375430F6-9852-CA41-3846-69E019F0E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E6A9C60-B7E8-49C1-A784-BDAC4386B31A}"/>
                </a:ext>
              </a:extLst>
            </p:cNvPr>
            <p:cNvSpPr/>
            <p:nvPr/>
          </p:nvSpPr>
          <p:spPr>
            <a:xfrm>
              <a:off x="490191" y="6551336"/>
              <a:ext cx="2292615" cy="1015663"/>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الإسكندرية</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0" name="Picture 9">
            <a:extLst>
              <a:ext uri="{FF2B5EF4-FFF2-40B4-BE49-F238E27FC236}">
                <a16:creationId xmlns:a16="http://schemas.microsoft.com/office/drawing/2014/main" id="{A1A6371F-0A6B-4A4C-D05C-8CB1F5C4D59C}"/>
              </a:ext>
            </a:extLst>
          </p:cNvPr>
          <p:cNvPicPr>
            <a:picLocks noChangeAspect="1"/>
          </p:cNvPicPr>
          <p:nvPr/>
        </p:nvPicPr>
        <p:blipFill>
          <a:blip r:embed="rId4"/>
          <a:stretch>
            <a:fillRect/>
          </a:stretch>
        </p:blipFill>
        <p:spPr>
          <a:xfrm>
            <a:off x="2493108" y="4225249"/>
            <a:ext cx="8925890" cy="1413551"/>
          </a:xfrm>
          <a:prstGeom prst="rect">
            <a:avLst/>
          </a:prstGeom>
        </p:spPr>
      </p:pic>
      <p:grpSp>
        <p:nvGrpSpPr>
          <p:cNvPr id="13" name="Group 12">
            <a:extLst>
              <a:ext uri="{FF2B5EF4-FFF2-40B4-BE49-F238E27FC236}">
                <a16:creationId xmlns:a16="http://schemas.microsoft.com/office/drawing/2014/main" id="{146A452D-2B92-7F08-4849-BB57DB123471}"/>
              </a:ext>
            </a:extLst>
          </p:cNvPr>
          <p:cNvGrpSpPr/>
          <p:nvPr/>
        </p:nvGrpSpPr>
        <p:grpSpPr>
          <a:xfrm>
            <a:off x="6451023" y="3070305"/>
            <a:ext cx="1444092" cy="560223"/>
            <a:chOff x="6783532" y="3035808"/>
            <a:chExt cx="1444092" cy="560223"/>
          </a:xfrm>
        </p:grpSpPr>
        <p:pic>
          <p:nvPicPr>
            <p:cNvPr id="3074" name="Picture 2" descr="3d Red Question Mark Stock Photo - Download Image Now - Question Mark,  Asking, Three Dimensional - iStock">
              <a:extLst>
                <a:ext uri="{FF2B5EF4-FFF2-40B4-BE49-F238E27FC236}">
                  <a16:creationId xmlns:a16="http://schemas.microsoft.com/office/drawing/2014/main" id="{894E3720-902F-771C-D686-D6E56FAC0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720" y="3035808"/>
              <a:ext cx="540904" cy="5409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3d Red Question Mark Stock Photo - Download Image Now - Question Mark,  Asking, Three Dimensional - iStock">
              <a:extLst>
                <a:ext uri="{FF2B5EF4-FFF2-40B4-BE49-F238E27FC236}">
                  <a16:creationId xmlns:a16="http://schemas.microsoft.com/office/drawing/2014/main" id="{6CE78CFD-C344-6DA6-4097-CFCDB675C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532" y="3055127"/>
              <a:ext cx="540904" cy="5409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3d Red Question Mark Stock Photo - Download Image Now - Question Mark,  Asking, Three Dimensional - iStock">
              <a:extLst>
                <a:ext uri="{FF2B5EF4-FFF2-40B4-BE49-F238E27FC236}">
                  <a16:creationId xmlns:a16="http://schemas.microsoft.com/office/drawing/2014/main" id="{A74D1689-05D3-7ABF-22B2-88002C99C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126" y="3035808"/>
              <a:ext cx="540904" cy="540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5924DCB-2AC1-DD69-287B-8293E1E3CA68}"/>
              </a:ext>
            </a:extLst>
          </p:cNvPr>
          <p:cNvGrpSpPr/>
          <p:nvPr/>
        </p:nvGrpSpPr>
        <p:grpSpPr>
          <a:xfrm>
            <a:off x="3589063" y="1389579"/>
            <a:ext cx="1586921" cy="2131096"/>
            <a:chOff x="3589063" y="1389579"/>
            <a:chExt cx="1586921" cy="2131096"/>
          </a:xfrm>
        </p:grpSpPr>
        <p:sp>
          <p:nvSpPr>
            <p:cNvPr id="14" name="Rectangle: Rounded Corners 13">
              <a:extLst>
                <a:ext uri="{FF2B5EF4-FFF2-40B4-BE49-F238E27FC236}">
                  <a16:creationId xmlns:a16="http://schemas.microsoft.com/office/drawing/2014/main" id="{FC31CD0C-BAD3-A87C-6170-4B0B15CE48CC}"/>
                </a:ext>
              </a:extLst>
            </p:cNvPr>
            <p:cNvSpPr/>
            <p:nvPr/>
          </p:nvSpPr>
          <p:spPr>
            <a:xfrm>
              <a:off x="3589479" y="3039640"/>
              <a:ext cx="1586505" cy="481035"/>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503F6CD8-D911-65E6-A8BF-AC8597916C98}"/>
                </a:ext>
              </a:extLst>
            </p:cNvPr>
            <p:cNvSpPr/>
            <p:nvPr/>
          </p:nvSpPr>
          <p:spPr>
            <a:xfrm>
              <a:off x="3589063" y="2414396"/>
              <a:ext cx="1586505" cy="481035"/>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EB175B17-91B5-CD64-1D31-8897E7B284C4}"/>
                </a:ext>
              </a:extLst>
            </p:cNvPr>
            <p:cNvSpPr/>
            <p:nvPr/>
          </p:nvSpPr>
          <p:spPr>
            <a:xfrm>
              <a:off x="3589063" y="1389579"/>
              <a:ext cx="1586505" cy="481035"/>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D4955D4C-E7E0-26D9-A6D9-DB77C0074E76}"/>
              </a:ext>
            </a:extLst>
          </p:cNvPr>
          <p:cNvGrpSpPr/>
          <p:nvPr/>
        </p:nvGrpSpPr>
        <p:grpSpPr>
          <a:xfrm>
            <a:off x="3870743" y="3984456"/>
            <a:ext cx="5965984" cy="2410804"/>
            <a:chOff x="3870743" y="3984456"/>
            <a:chExt cx="5965984" cy="2410804"/>
          </a:xfrm>
        </p:grpSpPr>
        <p:pic>
          <p:nvPicPr>
            <p:cNvPr id="3076" name="Picture 4" descr="There is always a solution! - Art Of Management">
              <a:extLst>
                <a:ext uri="{FF2B5EF4-FFF2-40B4-BE49-F238E27FC236}">
                  <a16:creationId xmlns:a16="http://schemas.microsoft.com/office/drawing/2014/main" id="{71FA0567-A4C4-549F-7BD8-B7BF10260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0743" y="3984457"/>
              <a:ext cx="4266124" cy="24108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3D man near red question mark | Chantal Milot RMT and Associates">
              <a:extLst>
                <a:ext uri="{FF2B5EF4-FFF2-40B4-BE49-F238E27FC236}">
                  <a16:creationId xmlns:a16="http://schemas.microsoft.com/office/drawing/2014/main" id="{A32F2BCE-4AFC-ACBA-FACF-0F152B440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165" y="3984456"/>
              <a:ext cx="1792562" cy="235590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CCC8AA00-30A9-B2C1-1322-FA9B767C3EE7}"/>
              </a:ext>
            </a:extLst>
          </p:cNvPr>
          <p:cNvSpPr/>
          <p:nvPr/>
        </p:nvSpPr>
        <p:spPr>
          <a:xfrm>
            <a:off x="2562254" y="86973"/>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25416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 calcmode="lin" valueType="num">
                                      <p:cBhvr>
                                        <p:cTn id="19" dur="1000" fill="hold"/>
                                        <p:tgtEl>
                                          <p:spTgt spid="13"/>
                                        </p:tgtEl>
                                        <p:attrNameLst>
                                          <p:attrName>style.rotation</p:attrName>
                                        </p:attrNameLst>
                                      </p:cBhvr>
                                      <p:tavLst>
                                        <p:tav tm="0">
                                          <p:val>
                                            <p:fltVal val="90"/>
                                          </p:val>
                                        </p:tav>
                                        <p:tav tm="100000">
                                          <p:val>
                                            <p:fltVal val="0"/>
                                          </p:val>
                                        </p:tav>
                                      </p:tavLst>
                                    </p:anim>
                                    <p:animEffect transition="in" filter="fade">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C15E7F-5FB7-279A-D315-2820D5EBABD2}"/>
              </a:ext>
            </a:extLst>
          </p:cNvPr>
          <p:cNvPicPr>
            <a:picLocks noChangeAspect="1"/>
          </p:cNvPicPr>
          <p:nvPr/>
        </p:nvPicPr>
        <p:blipFill>
          <a:blip r:embed="rId2"/>
          <a:stretch>
            <a:fillRect/>
          </a:stretch>
        </p:blipFill>
        <p:spPr>
          <a:xfrm>
            <a:off x="5948312" y="207663"/>
            <a:ext cx="5964635" cy="2525287"/>
          </a:xfrm>
          <a:prstGeom prst="rect">
            <a:avLst/>
          </a:prstGeom>
        </p:spPr>
      </p:pic>
      <p:pic>
        <p:nvPicPr>
          <p:cNvPr id="11" name="Picture 10">
            <a:extLst>
              <a:ext uri="{FF2B5EF4-FFF2-40B4-BE49-F238E27FC236}">
                <a16:creationId xmlns:a16="http://schemas.microsoft.com/office/drawing/2014/main" id="{5775188F-D46D-6E50-5614-18B3EBB41645}"/>
              </a:ext>
            </a:extLst>
          </p:cNvPr>
          <p:cNvPicPr>
            <a:picLocks noChangeAspect="1"/>
          </p:cNvPicPr>
          <p:nvPr/>
        </p:nvPicPr>
        <p:blipFill>
          <a:blip r:embed="rId3"/>
          <a:stretch>
            <a:fillRect/>
          </a:stretch>
        </p:blipFill>
        <p:spPr>
          <a:xfrm>
            <a:off x="5940902" y="185086"/>
            <a:ext cx="1112451" cy="2538900"/>
          </a:xfrm>
          <a:prstGeom prst="rect">
            <a:avLst/>
          </a:prstGeom>
        </p:spPr>
      </p:pic>
      <p:sp>
        <p:nvSpPr>
          <p:cNvPr id="12" name="Rectangle 11">
            <a:extLst>
              <a:ext uri="{FF2B5EF4-FFF2-40B4-BE49-F238E27FC236}">
                <a16:creationId xmlns:a16="http://schemas.microsoft.com/office/drawing/2014/main" id="{C39FE392-C4B9-D96B-8C51-20B234EE875E}"/>
              </a:ext>
            </a:extLst>
          </p:cNvPr>
          <p:cNvSpPr/>
          <p:nvPr/>
        </p:nvSpPr>
        <p:spPr>
          <a:xfrm>
            <a:off x="4822789" y="0"/>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411245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C15E7F-5FB7-279A-D315-2820D5EBABD2}"/>
              </a:ext>
            </a:extLst>
          </p:cNvPr>
          <p:cNvPicPr>
            <a:picLocks noChangeAspect="1"/>
          </p:cNvPicPr>
          <p:nvPr/>
        </p:nvPicPr>
        <p:blipFill>
          <a:blip r:embed="rId2"/>
          <a:stretch>
            <a:fillRect/>
          </a:stretch>
        </p:blipFill>
        <p:spPr>
          <a:xfrm>
            <a:off x="5948312" y="207663"/>
            <a:ext cx="5964635" cy="2525287"/>
          </a:xfrm>
          <a:prstGeom prst="rect">
            <a:avLst/>
          </a:prstGeom>
        </p:spPr>
      </p:pic>
      <p:pic>
        <p:nvPicPr>
          <p:cNvPr id="11" name="Picture 10">
            <a:extLst>
              <a:ext uri="{FF2B5EF4-FFF2-40B4-BE49-F238E27FC236}">
                <a16:creationId xmlns:a16="http://schemas.microsoft.com/office/drawing/2014/main" id="{5775188F-D46D-6E50-5614-18B3EBB41645}"/>
              </a:ext>
            </a:extLst>
          </p:cNvPr>
          <p:cNvPicPr>
            <a:picLocks noChangeAspect="1"/>
          </p:cNvPicPr>
          <p:nvPr/>
        </p:nvPicPr>
        <p:blipFill>
          <a:blip r:embed="rId3"/>
          <a:stretch>
            <a:fillRect/>
          </a:stretch>
        </p:blipFill>
        <p:spPr>
          <a:xfrm>
            <a:off x="1476479" y="2892427"/>
            <a:ext cx="1112451" cy="2538900"/>
          </a:xfrm>
          <a:prstGeom prst="rect">
            <a:avLst/>
          </a:prstGeom>
        </p:spPr>
      </p:pic>
      <p:sp>
        <p:nvSpPr>
          <p:cNvPr id="6" name="Rectangle 5">
            <a:extLst>
              <a:ext uri="{FF2B5EF4-FFF2-40B4-BE49-F238E27FC236}">
                <a16:creationId xmlns:a16="http://schemas.microsoft.com/office/drawing/2014/main" id="{F219ECC2-6AD5-D7B5-78A6-1B8A6C0FD98D}"/>
              </a:ext>
            </a:extLst>
          </p:cNvPr>
          <p:cNvSpPr/>
          <p:nvPr/>
        </p:nvSpPr>
        <p:spPr>
          <a:xfrm>
            <a:off x="4822789" y="0"/>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9" name="Group 8">
            <a:extLst>
              <a:ext uri="{FF2B5EF4-FFF2-40B4-BE49-F238E27FC236}">
                <a16:creationId xmlns:a16="http://schemas.microsoft.com/office/drawing/2014/main" id="{0E3ED6D1-C2FB-1ED9-A95C-59EB8DE67204}"/>
              </a:ext>
            </a:extLst>
          </p:cNvPr>
          <p:cNvGrpSpPr/>
          <p:nvPr/>
        </p:nvGrpSpPr>
        <p:grpSpPr>
          <a:xfrm>
            <a:off x="1331454" y="2184541"/>
            <a:ext cx="3301821" cy="3246786"/>
            <a:chOff x="1331454" y="2184541"/>
            <a:chExt cx="3301821" cy="3246786"/>
          </a:xfrm>
        </p:grpSpPr>
        <p:pic>
          <p:nvPicPr>
            <p:cNvPr id="5" name="Picture 4">
              <a:extLst>
                <a:ext uri="{FF2B5EF4-FFF2-40B4-BE49-F238E27FC236}">
                  <a16:creationId xmlns:a16="http://schemas.microsoft.com/office/drawing/2014/main" id="{EE141994-65D0-9B97-38F4-AF5605C32C01}"/>
                </a:ext>
              </a:extLst>
            </p:cNvPr>
            <p:cNvPicPr>
              <a:picLocks noChangeAspect="1"/>
            </p:cNvPicPr>
            <p:nvPr/>
          </p:nvPicPr>
          <p:blipFill>
            <a:blip r:embed="rId4"/>
            <a:stretch>
              <a:fillRect/>
            </a:stretch>
          </p:blipFill>
          <p:spPr>
            <a:xfrm>
              <a:off x="1331454" y="2892427"/>
              <a:ext cx="3301821" cy="2538900"/>
            </a:xfrm>
            <a:prstGeom prst="rect">
              <a:avLst/>
            </a:prstGeom>
          </p:spPr>
        </p:pic>
        <p:sp>
          <p:nvSpPr>
            <p:cNvPr id="8" name="Rectangle 7">
              <a:extLst>
                <a:ext uri="{FF2B5EF4-FFF2-40B4-BE49-F238E27FC236}">
                  <a16:creationId xmlns:a16="http://schemas.microsoft.com/office/drawing/2014/main" id="{E110EACB-B84C-AE16-4E5A-0990CE855A9C}"/>
                </a:ext>
              </a:extLst>
            </p:cNvPr>
            <p:cNvSpPr/>
            <p:nvPr/>
          </p:nvSpPr>
          <p:spPr>
            <a:xfrm>
              <a:off x="2319682" y="2184541"/>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spTree>
    <p:extLst>
      <p:ext uri="{BB962C8B-B14F-4D97-AF65-F5344CB8AC3E}">
        <p14:creationId xmlns:p14="http://schemas.microsoft.com/office/powerpoint/2010/main" val="13713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B35A68-81D2-BA5B-BA0E-D518AFF30E42}"/>
              </a:ext>
            </a:extLst>
          </p:cNvPr>
          <p:cNvGrpSpPr/>
          <p:nvPr/>
        </p:nvGrpSpPr>
        <p:grpSpPr>
          <a:xfrm>
            <a:off x="430936" y="1072592"/>
            <a:ext cx="3332763" cy="3082802"/>
            <a:chOff x="1300512" y="2892427"/>
            <a:chExt cx="3332763" cy="3082802"/>
          </a:xfrm>
        </p:grpSpPr>
        <p:pic>
          <p:nvPicPr>
            <p:cNvPr id="3" name="Picture 2">
              <a:extLst>
                <a:ext uri="{FF2B5EF4-FFF2-40B4-BE49-F238E27FC236}">
                  <a16:creationId xmlns:a16="http://schemas.microsoft.com/office/drawing/2014/main" id="{884995F3-B7A6-C423-E772-86147E811E79}"/>
                </a:ext>
              </a:extLst>
            </p:cNvPr>
            <p:cNvPicPr>
              <a:picLocks noChangeAspect="1"/>
            </p:cNvPicPr>
            <p:nvPr/>
          </p:nvPicPr>
          <p:blipFill>
            <a:blip r:embed="rId2"/>
            <a:stretch>
              <a:fillRect/>
            </a:stretch>
          </p:blipFill>
          <p:spPr>
            <a:xfrm>
              <a:off x="1331454" y="2892427"/>
              <a:ext cx="3301821" cy="2538900"/>
            </a:xfrm>
            <a:prstGeom prst="rect">
              <a:avLst/>
            </a:prstGeom>
          </p:spPr>
        </p:pic>
        <p:sp>
          <p:nvSpPr>
            <p:cNvPr id="4" name="Rectangle 3">
              <a:extLst>
                <a:ext uri="{FF2B5EF4-FFF2-40B4-BE49-F238E27FC236}">
                  <a16:creationId xmlns:a16="http://schemas.microsoft.com/office/drawing/2014/main" id="{56E61C63-9E34-990F-DC25-D038CF994195}"/>
                </a:ext>
              </a:extLst>
            </p:cNvPr>
            <p:cNvSpPr/>
            <p:nvPr/>
          </p:nvSpPr>
          <p:spPr>
            <a:xfrm>
              <a:off x="1300512" y="5267343"/>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pic>
        <p:nvPicPr>
          <p:cNvPr id="5" name="Picture 4">
            <a:extLst>
              <a:ext uri="{FF2B5EF4-FFF2-40B4-BE49-F238E27FC236}">
                <a16:creationId xmlns:a16="http://schemas.microsoft.com/office/drawing/2014/main" id="{693FE6F6-F55C-263E-7F3F-0522FF98EE5D}"/>
              </a:ext>
            </a:extLst>
          </p:cNvPr>
          <p:cNvPicPr>
            <a:picLocks noChangeAspect="1"/>
          </p:cNvPicPr>
          <p:nvPr/>
        </p:nvPicPr>
        <p:blipFill>
          <a:blip r:embed="rId3"/>
          <a:stretch>
            <a:fillRect/>
          </a:stretch>
        </p:blipFill>
        <p:spPr>
          <a:xfrm>
            <a:off x="5892374" y="860362"/>
            <a:ext cx="5964635" cy="2525287"/>
          </a:xfrm>
          <a:prstGeom prst="rect">
            <a:avLst/>
          </a:prstGeom>
        </p:spPr>
      </p:pic>
      <p:sp>
        <p:nvSpPr>
          <p:cNvPr id="6" name="Rectangle 5">
            <a:extLst>
              <a:ext uri="{FF2B5EF4-FFF2-40B4-BE49-F238E27FC236}">
                <a16:creationId xmlns:a16="http://schemas.microsoft.com/office/drawing/2014/main" id="{E40C2F2E-5E2C-5E7B-9415-8A0C699E2310}"/>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7" name="Group 6">
            <a:extLst>
              <a:ext uri="{FF2B5EF4-FFF2-40B4-BE49-F238E27FC236}">
                <a16:creationId xmlns:a16="http://schemas.microsoft.com/office/drawing/2014/main" id="{CEE80965-ACB5-AA6E-6480-1557CC671F17}"/>
              </a:ext>
            </a:extLst>
          </p:cNvPr>
          <p:cNvGrpSpPr/>
          <p:nvPr/>
        </p:nvGrpSpPr>
        <p:grpSpPr>
          <a:xfrm>
            <a:off x="2212609" y="763497"/>
            <a:ext cx="1474888" cy="3726073"/>
            <a:chOff x="9826867" y="557592"/>
            <a:chExt cx="1474888" cy="3726073"/>
          </a:xfrm>
        </p:grpSpPr>
        <p:sp>
          <p:nvSpPr>
            <p:cNvPr id="8" name="Rectangle 7">
              <a:extLst>
                <a:ext uri="{FF2B5EF4-FFF2-40B4-BE49-F238E27FC236}">
                  <a16:creationId xmlns:a16="http://schemas.microsoft.com/office/drawing/2014/main" id="{EFD31F72-918D-3D1E-F8B3-C6CFC21AF977}"/>
                </a:ext>
              </a:extLst>
            </p:cNvPr>
            <p:cNvSpPr/>
            <p:nvPr/>
          </p:nvSpPr>
          <p:spPr>
            <a:xfrm>
              <a:off x="9826867" y="557592"/>
              <a:ext cx="1474888" cy="3264408"/>
            </a:xfrm>
            <a:prstGeom prst="rect">
              <a:avLst/>
            </a:prstGeom>
            <a:solidFill>
              <a:srgbClr val="FFFF99">
                <a:alpha val="36000"/>
              </a:srgbClr>
            </a:soli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407A5B6-DA13-0602-4491-A0A8BC51BD51}"/>
                </a:ext>
              </a:extLst>
            </p:cNvPr>
            <p:cNvSpPr/>
            <p:nvPr/>
          </p:nvSpPr>
          <p:spPr>
            <a:xfrm>
              <a:off x="10113706" y="3360335"/>
              <a:ext cx="90120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PK</a:t>
              </a:r>
            </a:p>
          </p:txBody>
        </p:sp>
      </p:grpSp>
      <p:grpSp>
        <p:nvGrpSpPr>
          <p:cNvPr id="10" name="Group 9">
            <a:extLst>
              <a:ext uri="{FF2B5EF4-FFF2-40B4-BE49-F238E27FC236}">
                <a16:creationId xmlns:a16="http://schemas.microsoft.com/office/drawing/2014/main" id="{C4750490-7B9F-F94C-3E2A-4937C7115E85}"/>
              </a:ext>
            </a:extLst>
          </p:cNvPr>
          <p:cNvGrpSpPr/>
          <p:nvPr/>
        </p:nvGrpSpPr>
        <p:grpSpPr>
          <a:xfrm>
            <a:off x="1758732" y="152476"/>
            <a:ext cx="2532873" cy="2725191"/>
            <a:chOff x="9372990" y="-53429"/>
            <a:chExt cx="2532873" cy="2725191"/>
          </a:xfrm>
        </p:grpSpPr>
        <p:sp>
          <p:nvSpPr>
            <p:cNvPr id="11" name="Arrow: Right 10">
              <a:extLst>
                <a:ext uri="{FF2B5EF4-FFF2-40B4-BE49-F238E27FC236}">
                  <a16:creationId xmlns:a16="http://schemas.microsoft.com/office/drawing/2014/main" id="{C42E3C89-BCB4-E450-E6D8-43146B51CF29}"/>
                </a:ext>
              </a:extLst>
            </p:cNvPr>
            <p:cNvSpPr/>
            <p:nvPr/>
          </p:nvSpPr>
          <p:spPr>
            <a:xfrm rot="5400000">
              <a:off x="9788022" y="1609725"/>
              <a:ext cx="15525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17F7BC9-7366-62B2-C383-A497DEF911FD}"/>
                </a:ext>
              </a:extLst>
            </p:cNvPr>
            <p:cNvSpPr/>
            <p:nvPr/>
          </p:nvSpPr>
          <p:spPr>
            <a:xfrm>
              <a:off x="9372990" y="-53429"/>
              <a:ext cx="253287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Constraints</a:t>
              </a:r>
            </a:p>
          </p:txBody>
        </p:sp>
      </p:grpSp>
      <p:grpSp>
        <p:nvGrpSpPr>
          <p:cNvPr id="13" name="Group 12">
            <a:extLst>
              <a:ext uri="{FF2B5EF4-FFF2-40B4-BE49-F238E27FC236}">
                <a16:creationId xmlns:a16="http://schemas.microsoft.com/office/drawing/2014/main" id="{85BF0748-F587-9539-2B67-822DB38B22A5}"/>
              </a:ext>
            </a:extLst>
          </p:cNvPr>
          <p:cNvGrpSpPr/>
          <p:nvPr/>
        </p:nvGrpSpPr>
        <p:grpSpPr>
          <a:xfrm>
            <a:off x="900020" y="4505752"/>
            <a:ext cx="2425536" cy="1584760"/>
            <a:chOff x="1049551" y="4283031"/>
            <a:chExt cx="2425536" cy="1584760"/>
          </a:xfrm>
        </p:grpSpPr>
        <p:sp>
          <p:nvSpPr>
            <p:cNvPr id="14" name="Rectangle 13">
              <a:extLst>
                <a:ext uri="{FF2B5EF4-FFF2-40B4-BE49-F238E27FC236}">
                  <a16:creationId xmlns:a16="http://schemas.microsoft.com/office/drawing/2014/main" id="{A0B3B258-BE39-25A5-146D-187BD4D0110A}"/>
                </a:ext>
              </a:extLst>
            </p:cNvPr>
            <p:cNvSpPr/>
            <p:nvPr/>
          </p:nvSpPr>
          <p:spPr>
            <a:xfrm>
              <a:off x="1049551" y="4283031"/>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Required</a:t>
              </a:r>
            </a:p>
          </p:txBody>
        </p:sp>
        <p:sp>
          <p:nvSpPr>
            <p:cNvPr id="15" name="Rectangle 14">
              <a:extLst>
                <a:ext uri="{FF2B5EF4-FFF2-40B4-BE49-F238E27FC236}">
                  <a16:creationId xmlns:a16="http://schemas.microsoft.com/office/drawing/2014/main" id="{CD6E369D-F720-2A83-AA3E-D025DA0A1543}"/>
                </a:ext>
              </a:extLst>
            </p:cNvPr>
            <p:cNvSpPr/>
            <p:nvPr/>
          </p:nvSpPr>
          <p:spPr>
            <a:xfrm>
              <a:off x="1049551" y="5098350"/>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Unique</a:t>
              </a:r>
            </a:p>
          </p:txBody>
        </p:sp>
      </p:grpSp>
    </p:spTree>
    <p:extLst>
      <p:ext uri="{BB962C8B-B14F-4D97-AF65-F5344CB8AC3E}">
        <p14:creationId xmlns:p14="http://schemas.microsoft.com/office/powerpoint/2010/main" val="298752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56608-B284-A2D0-BDBA-952F723B5D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4EF16E-F976-1573-FE2C-DF4771C0F3BB}"/>
              </a:ext>
            </a:extLst>
          </p:cNvPr>
          <p:cNvPicPr>
            <a:picLocks noChangeAspect="1"/>
          </p:cNvPicPr>
          <p:nvPr/>
        </p:nvPicPr>
        <p:blipFill>
          <a:blip r:embed="rId2"/>
          <a:stretch>
            <a:fillRect/>
          </a:stretch>
        </p:blipFill>
        <p:spPr>
          <a:xfrm>
            <a:off x="3025373" y="156148"/>
            <a:ext cx="1753363" cy="1315022"/>
          </a:xfrm>
          <a:prstGeom prst="rect">
            <a:avLst/>
          </a:prstGeom>
        </p:spPr>
      </p:pic>
      <p:sp>
        <p:nvSpPr>
          <p:cNvPr id="6" name="Rectangle 5">
            <a:extLst>
              <a:ext uri="{FF2B5EF4-FFF2-40B4-BE49-F238E27FC236}">
                <a16:creationId xmlns:a16="http://schemas.microsoft.com/office/drawing/2014/main" id="{1A9B6176-2CED-8D52-4C2F-AC09D0B75790}"/>
              </a:ext>
            </a:extLst>
          </p:cNvPr>
          <p:cNvSpPr/>
          <p:nvPr/>
        </p:nvSpPr>
        <p:spPr>
          <a:xfrm>
            <a:off x="296741" y="242484"/>
            <a:ext cx="2728632" cy="369332"/>
          </a:xfrm>
          <a:prstGeom prst="rect">
            <a:avLst/>
          </a:prstGeom>
          <a:noFill/>
        </p:spPr>
        <p:txBody>
          <a:bodyPr wrap="none" lIns="91440" tIns="45720" rIns="91440" bIns="45720">
            <a:spAutoFit/>
          </a:bodyPr>
          <a:lstStyle/>
          <a:p>
            <a:pPr defTabSz="457200"/>
            <a:r>
              <a:rPr lang="en-US" dirty="0">
                <a:ln w="0"/>
                <a:solidFill>
                  <a:srgbClr val="196B24">
                    <a:lumMod val="50000"/>
                  </a:srgbClr>
                </a:solidFill>
                <a:effectLst>
                  <a:outerShdw blurRad="38100" dist="19050" dir="2700000" algn="tl" rotWithShape="0">
                    <a:prstClr val="black">
                      <a:alpha val="40000"/>
                    </a:prstClr>
                  </a:outerShdw>
                </a:effectLst>
                <a:latin typeface="Montserrat Bold" panose="00000800000000000000" pitchFamily="2" charset="0"/>
              </a:rPr>
              <a:t>Getting Started With</a:t>
            </a:r>
          </a:p>
        </p:txBody>
      </p:sp>
      <p:sp>
        <p:nvSpPr>
          <p:cNvPr id="7" name="Rectangle 6">
            <a:extLst>
              <a:ext uri="{FF2B5EF4-FFF2-40B4-BE49-F238E27FC236}">
                <a16:creationId xmlns:a16="http://schemas.microsoft.com/office/drawing/2014/main" id="{7A870786-FC60-BA38-F6F0-E1F94B1D0425}"/>
              </a:ext>
            </a:extLst>
          </p:cNvPr>
          <p:cNvSpPr/>
          <p:nvPr/>
        </p:nvSpPr>
        <p:spPr>
          <a:xfrm>
            <a:off x="322982" y="533003"/>
            <a:ext cx="2462534" cy="400110"/>
          </a:xfrm>
          <a:prstGeom prst="rect">
            <a:avLst/>
          </a:prstGeom>
          <a:noFill/>
        </p:spPr>
        <p:txBody>
          <a:bodyPr wrap="none" lIns="91440" tIns="45720" rIns="91440" bIns="45720">
            <a:spAutoFit/>
          </a:bodyPr>
          <a:lstStyle/>
          <a:p>
            <a:pPr algn="ctr" defTabSz="457200"/>
            <a:r>
              <a:rPr lang="en-US" sz="2000" dirty="0">
                <a:ln w="0"/>
                <a:solidFill>
                  <a:srgbClr val="881421"/>
                </a:solidFill>
                <a:effectLst>
                  <a:outerShdw blurRad="38100" dist="19050" dir="2700000" algn="tl" rotWithShape="0">
                    <a:prstClr val="black">
                      <a:alpha val="40000"/>
                    </a:prstClr>
                  </a:outerShdw>
                </a:effectLst>
                <a:latin typeface="Montserrat Bold" panose="00000800000000000000" pitchFamily="2" charset="0"/>
              </a:rPr>
              <a:t>Microsoft Access</a:t>
            </a:r>
          </a:p>
        </p:txBody>
      </p:sp>
      <p:sp>
        <p:nvSpPr>
          <p:cNvPr id="8" name="Rectangle 7">
            <a:extLst>
              <a:ext uri="{FF2B5EF4-FFF2-40B4-BE49-F238E27FC236}">
                <a16:creationId xmlns:a16="http://schemas.microsoft.com/office/drawing/2014/main" id="{7C942B3F-C44E-E49D-C240-860CFB162E67}"/>
              </a:ext>
            </a:extLst>
          </p:cNvPr>
          <p:cNvSpPr/>
          <p:nvPr/>
        </p:nvSpPr>
        <p:spPr>
          <a:xfrm>
            <a:off x="322982" y="844684"/>
            <a:ext cx="1459053" cy="400110"/>
          </a:xfrm>
          <a:prstGeom prst="rect">
            <a:avLst/>
          </a:prstGeom>
          <a:noFill/>
        </p:spPr>
        <p:txBody>
          <a:bodyPr wrap="none" lIns="91440" tIns="45720" rIns="91440" bIns="45720">
            <a:spAutoFit/>
          </a:bodyPr>
          <a:lstStyle/>
          <a:p>
            <a:pPr algn="ctr" defTabSz="457200"/>
            <a:r>
              <a:rPr lang="en-US" sz="2000" dirty="0">
                <a:ln w="0"/>
                <a:solidFill>
                  <a:srgbClr val="881421"/>
                </a:solidFill>
                <a:effectLst>
                  <a:outerShdw blurRad="38100" dist="19050" dir="2700000" algn="tl" rotWithShape="0">
                    <a:prstClr val="black">
                      <a:alpha val="40000"/>
                    </a:prstClr>
                  </a:outerShdw>
                </a:effectLst>
                <a:latin typeface="Montserrat Bold" panose="00000800000000000000" pitchFamily="2" charset="0"/>
              </a:rPr>
              <a:t>Database</a:t>
            </a:r>
          </a:p>
        </p:txBody>
      </p:sp>
      <p:pic>
        <p:nvPicPr>
          <p:cNvPr id="10" name="Picture 9">
            <a:extLst>
              <a:ext uri="{FF2B5EF4-FFF2-40B4-BE49-F238E27FC236}">
                <a16:creationId xmlns:a16="http://schemas.microsoft.com/office/drawing/2014/main" id="{F06BEBC7-6306-0D0D-10D3-F15D6C2C4785}"/>
              </a:ext>
            </a:extLst>
          </p:cNvPr>
          <p:cNvPicPr>
            <a:picLocks noChangeAspect="1"/>
          </p:cNvPicPr>
          <p:nvPr/>
        </p:nvPicPr>
        <p:blipFill>
          <a:blip r:embed="rId3"/>
          <a:stretch>
            <a:fillRect/>
          </a:stretch>
        </p:blipFill>
        <p:spPr>
          <a:xfrm>
            <a:off x="-33030" y="5449702"/>
            <a:ext cx="12225030" cy="1408298"/>
          </a:xfrm>
          <a:prstGeom prst="rect">
            <a:avLst/>
          </a:prstGeom>
        </p:spPr>
      </p:pic>
      <p:sp>
        <p:nvSpPr>
          <p:cNvPr id="13" name="Subtitle 2">
            <a:extLst>
              <a:ext uri="{FF2B5EF4-FFF2-40B4-BE49-F238E27FC236}">
                <a16:creationId xmlns:a16="http://schemas.microsoft.com/office/drawing/2014/main" id="{00602527-EC75-9458-5B67-0DD54517B4C8}"/>
              </a:ext>
            </a:extLst>
          </p:cNvPr>
          <p:cNvSpPr txBox="1">
            <a:spLocks/>
          </p:cNvSpPr>
          <p:nvPr/>
        </p:nvSpPr>
        <p:spPr>
          <a:xfrm>
            <a:off x="-611188" y="5977329"/>
            <a:ext cx="4544490" cy="9019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prstClr val="white"/>
                </a:solidFill>
                <a:latin typeface="Arial Black" panose="020B0A04020102020204" pitchFamily="34" charset="0"/>
              </a:rPr>
              <a:t>Said Fawzy</a:t>
            </a:r>
          </a:p>
        </p:txBody>
      </p:sp>
      <p:sp>
        <p:nvSpPr>
          <p:cNvPr id="15" name="TextBox 14">
            <a:extLst>
              <a:ext uri="{FF2B5EF4-FFF2-40B4-BE49-F238E27FC236}">
                <a16:creationId xmlns:a16="http://schemas.microsoft.com/office/drawing/2014/main" id="{227E070D-9BC5-3A28-56F7-F7FC80052728}"/>
              </a:ext>
            </a:extLst>
          </p:cNvPr>
          <p:cNvSpPr txBox="1"/>
          <p:nvPr/>
        </p:nvSpPr>
        <p:spPr>
          <a:xfrm>
            <a:off x="2526030" y="5692186"/>
            <a:ext cx="6112764" cy="923330"/>
          </a:xfrm>
          <a:prstGeom prst="rect">
            <a:avLst/>
          </a:prstGeom>
          <a:noFill/>
        </p:spPr>
        <p:txBody>
          <a:bodyPr wrap="square">
            <a:spAutoFit/>
          </a:bodyPr>
          <a:lstStyle/>
          <a:p>
            <a:pPr marL="0" indent="0" algn="ctr">
              <a:buFont typeface="Arial" panose="020B0604020202020204" pitchFamily="34" charset="0"/>
              <a:buNone/>
            </a:pPr>
            <a:r>
              <a:rPr lang="en-US" sz="1800" b="1" dirty="0">
                <a:solidFill>
                  <a:prstClr val="white"/>
                </a:solidFill>
                <a:latin typeface="Arial Black" panose="020B0A04020102020204" pitchFamily="34" charset="0"/>
              </a:rPr>
              <a:t>Manager of Information Center</a:t>
            </a:r>
          </a:p>
          <a:p>
            <a:pPr marL="0" indent="0" algn="ctr">
              <a:buFont typeface="Arial" panose="020B0604020202020204" pitchFamily="34" charset="0"/>
              <a:buNone/>
            </a:pPr>
            <a:r>
              <a:rPr lang="en-US" sz="1800" b="1" dirty="0">
                <a:solidFill>
                  <a:prstClr val="white"/>
                </a:solidFill>
                <a:latin typeface="Arial Black" panose="020B0A04020102020204" pitchFamily="34" charset="0"/>
              </a:rPr>
              <a:t>Tendering Department</a:t>
            </a:r>
          </a:p>
          <a:p>
            <a:pPr marL="0" indent="0" algn="ctr">
              <a:buFont typeface="Arial" panose="020B0604020202020204" pitchFamily="34" charset="0"/>
              <a:buNone/>
            </a:pPr>
            <a:r>
              <a:rPr lang="en-US" sz="1800" b="1" dirty="0">
                <a:solidFill>
                  <a:prstClr val="white"/>
                </a:solidFill>
                <a:latin typeface="Arial Black" panose="020B0A04020102020204" pitchFamily="34" charset="0"/>
              </a:rPr>
              <a:t>Arab Contractors </a:t>
            </a:r>
          </a:p>
        </p:txBody>
      </p:sp>
      <p:sp>
        <p:nvSpPr>
          <p:cNvPr id="16" name="Rectangle 15">
            <a:extLst>
              <a:ext uri="{FF2B5EF4-FFF2-40B4-BE49-F238E27FC236}">
                <a16:creationId xmlns:a16="http://schemas.microsoft.com/office/drawing/2014/main" id="{B77E2C13-0BDB-24E3-7B93-1B89568A2A9E}"/>
              </a:ext>
            </a:extLst>
          </p:cNvPr>
          <p:cNvSpPr/>
          <p:nvPr/>
        </p:nvSpPr>
        <p:spPr>
          <a:xfrm>
            <a:off x="0" y="1744858"/>
            <a:ext cx="12191999"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cap="none" spc="0" dirty="0">
                <a:ln/>
                <a:solidFill>
                  <a:srgbClr val="881421"/>
                </a:solidFill>
                <a:effectLst/>
              </a:rPr>
              <a:t>10</a:t>
            </a:r>
          </a:p>
        </p:txBody>
      </p:sp>
      <p:sp>
        <p:nvSpPr>
          <p:cNvPr id="3" name="Rectangle 2">
            <a:extLst>
              <a:ext uri="{FF2B5EF4-FFF2-40B4-BE49-F238E27FC236}">
                <a16:creationId xmlns:a16="http://schemas.microsoft.com/office/drawing/2014/main" id="{7DCC786A-06CE-02DD-A14F-F6AC052C8950}"/>
              </a:ext>
            </a:extLst>
          </p:cNvPr>
          <p:cNvSpPr/>
          <p:nvPr/>
        </p:nvSpPr>
        <p:spPr>
          <a:xfrm>
            <a:off x="-63685" y="3476551"/>
            <a:ext cx="12255685" cy="830997"/>
          </a:xfrm>
          <a:prstGeom prst="rect">
            <a:avLst/>
          </a:prstGeom>
          <a:noFill/>
        </p:spPr>
        <p:txBody>
          <a:bodyPr wrap="square" lIns="91440" tIns="45720" rIns="91440" bIns="45720">
            <a:spAutoFit/>
          </a:bodyPr>
          <a:lstStyle/>
          <a:p>
            <a:pPr algn="ctr" defTabSz="457200"/>
            <a:r>
              <a:rPr lang="en-US" sz="4800" dirty="0">
                <a:ln w="0"/>
                <a:solidFill>
                  <a:srgbClr val="881421"/>
                </a:solidFill>
                <a:effectLst>
                  <a:outerShdw blurRad="38100" dist="19050" dir="2700000" algn="tl" rotWithShape="0">
                    <a:prstClr val="black">
                      <a:alpha val="40000"/>
                    </a:prstClr>
                  </a:outerShdw>
                </a:effectLst>
                <a:latin typeface="Montserrat Bold" panose="00000800000000000000" pitchFamily="2" charset="0"/>
              </a:rPr>
              <a:t>Advanced Query Topics</a:t>
            </a:r>
          </a:p>
        </p:txBody>
      </p:sp>
    </p:spTree>
    <p:extLst>
      <p:ext uri="{BB962C8B-B14F-4D97-AF65-F5344CB8AC3E}">
        <p14:creationId xmlns:p14="http://schemas.microsoft.com/office/powerpoint/2010/main" val="30628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B35A68-81D2-BA5B-BA0E-D518AFF30E42}"/>
              </a:ext>
            </a:extLst>
          </p:cNvPr>
          <p:cNvGrpSpPr/>
          <p:nvPr/>
        </p:nvGrpSpPr>
        <p:grpSpPr>
          <a:xfrm>
            <a:off x="430936" y="1072592"/>
            <a:ext cx="3332763" cy="3082802"/>
            <a:chOff x="1300512" y="2892427"/>
            <a:chExt cx="3332763" cy="3082802"/>
          </a:xfrm>
        </p:grpSpPr>
        <p:pic>
          <p:nvPicPr>
            <p:cNvPr id="3" name="Picture 2">
              <a:extLst>
                <a:ext uri="{FF2B5EF4-FFF2-40B4-BE49-F238E27FC236}">
                  <a16:creationId xmlns:a16="http://schemas.microsoft.com/office/drawing/2014/main" id="{884995F3-B7A6-C423-E772-86147E811E79}"/>
                </a:ext>
              </a:extLst>
            </p:cNvPr>
            <p:cNvPicPr>
              <a:picLocks noChangeAspect="1"/>
            </p:cNvPicPr>
            <p:nvPr/>
          </p:nvPicPr>
          <p:blipFill>
            <a:blip r:embed="rId2"/>
            <a:stretch>
              <a:fillRect/>
            </a:stretch>
          </p:blipFill>
          <p:spPr>
            <a:xfrm>
              <a:off x="1331454" y="2892427"/>
              <a:ext cx="3301821" cy="2538900"/>
            </a:xfrm>
            <a:prstGeom prst="rect">
              <a:avLst/>
            </a:prstGeom>
          </p:spPr>
        </p:pic>
        <p:sp>
          <p:nvSpPr>
            <p:cNvPr id="4" name="Rectangle 3">
              <a:extLst>
                <a:ext uri="{FF2B5EF4-FFF2-40B4-BE49-F238E27FC236}">
                  <a16:creationId xmlns:a16="http://schemas.microsoft.com/office/drawing/2014/main" id="{56E61C63-9E34-990F-DC25-D038CF994195}"/>
                </a:ext>
              </a:extLst>
            </p:cNvPr>
            <p:cNvSpPr/>
            <p:nvPr/>
          </p:nvSpPr>
          <p:spPr>
            <a:xfrm>
              <a:off x="1300512" y="5267343"/>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pic>
        <p:nvPicPr>
          <p:cNvPr id="5" name="Picture 4">
            <a:extLst>
              <a:ext uri="{FF2B5EF4-FFF2-40B4-BE49-F238E27FC236}">
                <a16:creationId xmlns:a16="http://schemas.microsoft.com/office/drawing/2014/main" id="{693FE6F6-F55C-263E-7F3F-0522FF98EE5D}"/>
              </a:ext>
            </a:extLst>
          </p:cNvPr>
          <p:cNvPicPr>
            <a:picLocks noChangeAspect="1"/>
          </p:cNvPicPr>
          <p:nvPr/>
        </p:nvPicPr>
        <p:blipFill>
          <a:blip r:embed="rId3"/>
          <a:stretch>
            <a:fillRect/>
          </a:stretch>
        </p:blipFill>
        <p:spPr>
          <a:xfrm>
            <a:off x="5892374" y="860362"/>
            <a:ext cx="5964635" cy="2525287"/>
          </a:xfrm>
          <a:prstGeom prst="rect">
            <a:avLst/>
          </a:prstGeom>
        </p:spPr>
      </p:pic>
      <p:sp>
        <p:nvSpPr>
          <p:cNvPr id="6" name="Rectangle 5">
            <a:extLst>
              <a:ext uri="{FF2B5EF4-FFF2-40B4-BE49-F238E27FC236}">
                <a16:creationId xmlns:a16="http://schemas.microsoft.com/office/drawing/2014/main" id="{E40C2F2E-5E2C-5E7B-9415-8A0C699E2310}"/>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17" name="Group 16">
            <a:extLst>
              <a:ext uri="{FF2B5EF4-FFF2-40B4-BE49-F238E27FC236}">
                <a16:creationId xmlns:a16="http://schemas.microsoft.com/office/drawing/2014/main" id="{3F6AEACC-20E2-3F46-1BB3-70AC0BDDDF1F}"/>
              </a:ext>
            </a:extLst>
          </p:cNvPr>
          <p:cNvGrpSpPr/>
          <p:nvPr/>
        </p:nvGrpSpPr>
        <p:grpSpPr>
          <a:xfrm>
            <a:off x="2485465" y="216635"/>
            <a:ext cx="9267264" cy="869352"/>
            <a:chOff x="2485465" y="216635"/>
            <a:chExt cx="9267264" cy="869352"/>
          </a:xfrm>
        </p:grpSpPr>
        <p:pic>
          <p:nvPicPr>
            <p:cNvPr id="3074" name="Picture 2" descr="Key Clipart Images – Browse 31,882 Stock Photos, Vectors, and Video | Adobe  Stock">
              <a:extLst>
                <a:ext uri="{FF2B5EF4-FFF2-40B4-BE49-F238E27FC236}">
                  <a16:creationId xmlns:a16="http://schemas.microsoft.com/office/drawing/2014/main" id="{A5575DFD-36CB-8A70-3436-402B99E79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ey Clipart Images – Browse 31,882 Stock Photos, Vectors, and Video | Adobe  Stock">
              <a:extLst>
                <a:ext uri="{FF2B5EF4-FFF2-40B4-BE49-F238E27FC236}">
                  <a16:creationId xmlns:a16="http://schemas.microsoft.com/office/drawing/2014/main" id="{7CB7590B-A1CE-157D-DDB8-047F5B731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BECE29D4-4A8D-DCF4-5ED5-55DE3070CCC7}"/>
              </a:ext>
            </a:extLst>
          </p:cNvPr>
          <p:cNvPicPr>
            <a:picLocks noChangeAspect="1"/>
          </p:cNvPicPr>
          <p:nvPr/>
        </p:nvPicPr>
        <p:blipFill>
          <a:blip r:embed="rId5"/>
          <a:stretch>
            <a:fillRect/>
          </a:stretch>
        </p:blipFill>
        <p:spPr>
          <a:xfrm>
            <a:off x="5881044" y="860362"/>
            <a:ext cx="6023620" cy="2525287"/>
          </a:xfrm>
          <a:prstGeom prst="rect">
            <a:avLst/>
          </a:prstGeom>
        </p:spPr>
      </p:pic>
      <p:grpSp>
        <p:nvGrpSpPr>
          <p:cNvPr id="27" name="Group 26">
            <a:extLst>
              <a:ext uri="{FF2B5EF4-FFF2-40B4-BE49-F238E27FC236}">
                <a16:creationId xmlns:a16="http://schemas.microsoft.com/office/drawing/2014/main" id="{C9E8E96F-B0C6-0C88-7899-5F81A747E100}"/>
              </a:ext>
            </a:extLst>
          </p:cNvPr>
          <p:cNvGrpSpPr/>
          <p:nvPr/>
        </p:nvGrpSpPr>
        <p:grpSpPr>
          <a:xfrm>
            <a:off x="3154937" y="3385649"/>
            <a:ext cx="3334870" cy="872586"/>
            <a:chOff x="2967318" y="3466332"/>
            <a:chExt cx="3334870" cy="872586"/>
          </a:xfrm>
        </p:grpSpPr>
        <p:cxnSp>
          <p:nvCxnSpPr>
            <p:cNvPr id="21" name="Straight Connector 20">
              <a:extLst>
                <a:ext uri="{FF2B5EF4-FFF2-40B4-BE49-F238E27FC236}">
                  <a16:creationId xmlns:a16="http://schemas.microsoft.com/office/drawing/2014/main" id="{32CED29F-658F-EAFC-046C-6A36DF978F22}"/>
                </a:ext>
              </a:extLst>
            </p:cNvPr>
            <p:cNvCxnSpPr/>
            <p:nvPr/>
          </p:nvCxnSpPr>
          <p:spPr>
            <a:xfrm>
              <a:off x="2967318" y="3611492"/>
              <a:ext cx="0" cy="7274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47A9CC-87C0-1E0F-4A40-4D7DCC473F3E}"/>
                </a:ext>
              </a:extLst>
            </p:cNvPr>
            <p:cNvCxnSpPr>
              <a:cxnSpLocks/>
            </p:cNvCxnSpPr>
            <p:nvPr/>
          </p:nvCxnSpPr>
          <p:spPr>
            <a:xfrm>
              <a:off x="6302188" y="3466332"/>
              <a:ext cx="0" cy="872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21D1BB-1C39-3DC3-5681-2B3A1760992B}"/>
                </a:ext>
              </a:extLst>
            </p:cNvPr>
            <p:cNvCxnSpPr>
              <a:cxnSpLocks/>
            </p:cNvCxnSpPr>
            <p:nvPr/>
          </p:nvCxnSpPr>
          <p:spPr>
            <a:xfrm flipH="1">
              <a:off x="2967318" y="4338918"/>
              <a:ext cx="3334870"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71A9C46-FE0F-E824-F78F-6E2AF0459B9F}"/>
              </a:ext>
            </a:extLst>
          </p:cNvPr>
          <p:cNvSpPr/>
          <p:nvPr/>
        </p:nvSpPr>
        <p:spPr>
          <a:xfrm>
            <a:off x="2523202" y="3530809"/>
            <a:ext cx="50366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PK</a:t>
            </a:r>
          </a:p>
        </p:txBody>
      </p:sp>
      <p:sp>
        <p:nvSpPr>
          <p:cNvPr id="29" name="Rectangle 28">
            <a:extLst>
              <a:ext uri="{FF2B5EF4-FFF2-40B4-BE49-F238E27FC236}">
                <a16:creationId xmlns:a16="http://schemas.microsoft.com/office/drawing/2014/main" id="{AA21864D-0E59-900C-E7EC-3A81DB31957F}"/>
              </a:ext>
            </a:extLst>
          </p:cNvPr>
          <p:cNvSpPr/>
          <p:nvPr/>
        </p:nvSpPr>
        <p:spPr>
          <a:xfrm>
            <a:off x="5933594" y="3322641"/>
            <a:ext cx="50366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FK</a:t>
            </a:r>
          </a:p>
        </p:txBody>
      </p:sp>
      <p:pic>
        <p:nvPicPr>
          <p:cNvPr id="31" name="Picture 30">
            <a:extLst>
              <a:ext uri="{FF2B5EF4-FFF2-40B4-BE49-F238E27FC236}">
                <a16:creationId xmlns:a16="http://schemas.microsoft.com/office/drawing/2014/main" id="{4E6F5759-3E25-C87D-C4C6-45C553548AE5}"/>
              </a:ext>
            </a:extLst>
          </p:cNvPr>
          <p:cNvPicPr>
            <a:picLocks noChangeAspect="1"/>
          </p:cNvPicPr>
          <p:nvPr/>
        </p:nvPicPr>
        <p:blipFill>
          <a:blip r:embed="rId6"/>
          <a:stretch>
            <a:fillRect/>
          </a:stretch>
        </p:blipFill>
        <p:spPr>
          <a:xfrm>
            <a:off x="5937459" y="873178"/>
            <a:ext cx="1153141" cy="2512470"/>
          </a:xfrm>
          <a:prstGeom prst="rect">
            <a:avLst/>
          </a:prstGeom>
        </p:spPr>
      </p:pic>
      <p:grpSp>
        <p:nvGrpSpPr>
          <p:cNvPr id="38" name="Group 37">
            <a:extLst>
              <a:ext uri="{FF2B5EF4-FFF2-40B4-BE49-F238E27FC236}">
                <a16:creationId xmlns:a16="http://schemas.microsoft.com/office/drawing/2014/main" id="{4230BDC0-5858-5A33-E82F-E118ACC7ADA2}"/>
              </a:ext>
            </a:extLst>
          </p:cNvPr>
          <p:cNvGrpSpPr/>
          <p:nvPr/>
        </p:nvGrpSpPr>
        <p:grpSpPr>
          <a:xfrm>
            <a:off x="5892374" y="3861842"/>
            <a:ext cx="4709653" cy="2387695"/>
            <a:chOff x="5892374" y="3861842"/>
            <a:chExt cx="4709653" cy="2387695"/>
          </a:xfrm>
        </p:grpSpPr>
        <p:grpSp>
          <p:nvGrpSpPr>
            <p:cNvPr id="36" name="Group 35">
              <a:extLst>
                <a:ext uri="{FF2B5EF4-FFF2-40B4-BE49-F238E27FC236}">
                  <a16:creationId xmlns:a16="http://schemas.microsoft.com/office/drawing/2014/main" id="{8548A126-ACA5-5FC6-16A3-3A56EFBA06AC}"/>
                </a:ext>
              </a:extLst>
            </p:cNvPr>
            <p:cNvGrpSpPr/>
            <p:nvPr/>
          </p:nvGrpSpPr>
          <p:grpSpPr>
            <a:xfrm>
              <a:off x="8659905" y="3861842"/>
              <a:ext cx="1942122" cy="2387695"/>
              <a:chOff x="8659905" y="3861842"/>
              <a:chExt cx="1942122" cy="2387695"/>
            </a:xfrm>
          </p:grpSpPr>
          <p:grpSp>
            <p:nvGrpSpPr>
              <p:cNvPr id="32" name="Group 31">
                <a:extLst>
                  <a:ext uri="{FF2B5EF4-FFF2-40B4-BE49-F238E27FC236}">
                    <a16:creationId xmlns:a16="http://schemas.microsoft.com/office/drawing/2014/main" id="{D7BFB697-EFB0-B471-D621-E85E5F38A2C5}"/>
                  </a:ext>
                </a:extLst>
              </p:cNvPr>
              <p:cNvGrpSpPr/>
              <p:nvPr/>
            </p:nvGrpSpPr>
            <p:grpSpPr>
              <a:xfrm>
                <a:off x="8659905" y="3861842"/>
                <a:ext cx="1942122" cy="1557559"/>
                <a:chOff x="1532964" y="4022024"/>
                <a:chExt cx="1942122" cy="1557559"/>
              </a:xfrm>
            </p:grpSpPr>
            <p:sp>
              <p:nvSpPr>
                <p:cNvPr id="33" name="Rectangle 32">
                  <a:extLst>
                    <a:ext uri="{FF2B5EF4-FFF2-40B4-BE49-F238E27FC236}">
                      <a16:creationId xmlns:a16="http://schemas.microsoft.com/office/drawing/2014/main" id="{D7793A45-E589-90F8-9082-88BC964454FA}"/>
                    </a:ext>
                  </a:extLst>
                </p:cNvPr>
                <p:cNvSpPr/>
                <p:nvPr/>
              </p:nvSpPr>
              <p:spPr>
                <a:xfrm>
                  <a:off x="1532965" y="4022024"/>
                  <a:ext cx="1942121" cy="727423"/>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sp>
              <p:nvSpPr>
                <p:cNvPr id="34" name="Rectangle 33">
                  <a:extLst>
                    <a:ext uri="{FF2B5EF4-FFF2-40B4-BE49-F238E27FC236}">
                      <a16:creationId xmlns:a16="http://schemas.microsoft.com/office/drawing/2014/main" id="{BBEDF0D8-1786-A90E-DDBD-C9BE97DD2545}"/>
                    </a:ext>
                  </a:extLst>
                </p:cNvPr>
                <p:cNvSpPr/>
                <p:nvPr/>
              </p:nvSpPr>
              <p:spPr>
                <a:xfrm>
                  <a:off x="1532964" y="4871697"/>
                  <a:ext cx="1942121" cy="707886"/>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UPDATE</a:t>
                  </a:r>
                </a:p>
              </p:txBody>
            </p:sp>
          </p:grpSp>
          <p:sp>
            <p:nvSpPr>
              <p:cNvPr id="35" name="Rectangle 34">
                <a:extLst>
                  <a:ext uri="{FF2B5EF4-FFF2-40B4-BE49-F238E27FC236}">
                    <a16:creationId xmlns:a16="http://schemas.microsoft.com/office/drawing/2014/main" id="{73B3EE42-1F7B-12CD-41EA-6E8653BB2B1C}"/>
                  </a:ext>
                </a:extLst>
              </p:cNvPr>
              <p:cNvSpPr/>
              <p:nvPr/>
            </p:nvSpPr>
            <p:spPr>
              <a:xfrm>
                <a:off x="8659905" y="5541651"/>
                <a:ext cx="1942121" cy="707886"/>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DELETE</a:t>
                </a:r>
              </a:p>
            </p:txBody>
          </p:sp>
        </p:grpSp>
        <p:sp>
          <p:nvSpPr>
            <p:cNvPr id="37" name="Rectangle 36">
              <a:extLst>
                <a:ext uri="{FF2B5EF4-FFF2-40B4-BE49-F238E27FC236}">
                  <a16:creationId xmlns:a16="http://schemas.microsoft.com/office/drawing/2014/main" id="{91C31F18-415E-74A1-BCD8-631E6AAF417F}"/>
                </a:ext>
              </a:extLst>
            </p:cNvPr>
            <p:cNvSpPr/>
            <p:nvPr/>
          </p:nvSpPr>
          <p:spPr>
            <a:xfrm>
              <a:off x="5892374" y="4842806"/>
              <a:ext cx="253287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Constraints</a:t>
              </a:r>
            </a:p>
          </p:txBody>
        </p:sp>
      </p:grpSp>
    </p:spTree>
    <p:extLst>
      <p:ext uri="{BB962C8B-B14F-4D97-AF65-F5344CB8AC3E}">
        <p14:creationId xmlns:p14="http://schemas.microsoft.com/office/powerpoint/2010/main" val="72655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1500" fill="hold"/>
                                        <p:tgtEl>
                                          <p:spTgt spid="38"/>
                                        </p:tgtEl>
                                        <p:attrNameLst>
                                          <p:attrName>ppt_x</p:attrName>
                                        </p:attrNameLst>
                                      </p:cBhvr>
                                      <p:tavLst>
                                        <p:tav tm="0">
                                          <p:val>
                                            <p:strVal val="1+#ppt_w/2"/>
                                          </p:val>
                                        </p:tav>
                                        <p:tav tm="100000">
                                          <p:val>
                                            <p:strVal val="#ppt_x"/>
                                          </p:val>
                                        </p:tav>
                                      </p:tavLst>
                                    </p:anim>
                                    <p:anim calcmode="lin" valueType="num">
                                      <p:cBhvr additive="base">
                                        <p:cTn id="33" dur="1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B35A68-81D2-BA5B-BA0E-D518AFF30E42}"/>
              </a:ext>
            </a:extLst>
          </p:cNvPr>
          <p:cNvGrpSpPr/>
          <p:nvPr/>
        </p:nvGrpSpPr>
        <p:grpSpPr>
          <a:xfrm>
            <a:off x="430936" y="1072592"/>
            <a:ext cx="3332763" cy="3082802"/>
            <a:chOff x="1300512" y="2892427"/>
            <a:chExt cx="3332763" cy="3082802"/>
          </a:xfrm>
        </p:grpSpPr>
        <p:pic>
          <p:nvPicPr>
            <p:cNvPr id="3" name="Picture 2">
              <a:extLst>
                <a:ext uri="{FF2B5EF4-FFF2-40B4-BE49-F238E27FC236}">
                  <a16:creationId xmlns:a16="http://schemas.microsoft.com/office/drawing/2014/main" id="{884995F3-B7A6-C423-E772-86147E811E79}"/>
                </a:ext>
              </a:extLst>
            </p:cNvPr>
            <p:cNvPicPr>
              <a:picLocks noChangeAspect="1"/>
            </p:cNvPicPr>
            <p:nvPr/>
          </p:nvPicPr>
          <p:blipFill>
            <a:blip r:embed="rId4"/>
            <a:stretch>
              <a:fillRect/>
            </a:stretch>
          </p:blipFill>
          <p:spPr>
            <a:xfrm>
              <a:off x="1331454" y="2892427"/>
              <a:ext cx="3301821" cy="2538900"/>
            </a:xfrm>
            <a:prstGeom prst="rect">
              <a:avLst/>
            </a:prstGeom>
          </p:spPr>
        </p:pic>
        <p:sp>
          <p:nvSpPr>
            <p:cNvPr id="4" name="Rectangle 3">
              <a:extLst>
                <a:ext uri="{FF2B5EF4-FFF2-40B4-BE49-F238E27FC236}">
                  <a16:creationId xmlns:a16="http://schemas.microsoft.com/office/drawing/2014/main" id="{56E61C63-9E34-990F-DC25-D038CF994195}"/>
                </a:ext>
              </a:extLst>
            </p:cNvPr>
            <p:cNvSpPr/>
            <p:nvPr/>
          </p:nvSpPr>
          <p:spPr>
            <a:xfrm>
              <a:off x="1300512" y="5267343"/>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pic>
        <p:nvPicPr>
          <p:cNvPr id="5" name="Picture 4">
            <a:extLst>
              <a:ext uri="{FF2B5EF4-FFF2-40B4-BE49-F238E27FC236}">
                <a16:creationId xmlns:a16="http://schemas.microsoft.com/office/drawing/2014/main" id="{693FE6F6-F55C-263E-7F3F-0522FF98EE5D}"/>
              </a:ext>
            </a:extLst>
          </p:cNvPr>
          <p:cNvPicPr>
            <a:picLocks noChangeAspect="1"/>
          </p:cNvPicPr>
          <p:nvPr/>
        </p:nvPicPr>
        <p:blipFill>
          <a:blip r:embed="rId5"/>
          <a:stretch>
            <a:fillRect/>
          </a:stretch>
        </p:blipFill>
        <p:spPr>
          <a:xfrm>
            <a:off x="5892374" y="860362"/>
            <a:ext cx="5964635" cy="2525287"/>
          </a:xfrm>
          <a:prstGeom prst="rect">
            <a:avLst/>
          </a:prstGeom>
        </p:spPr>
      </p:pic>
      <p:sp>
        <p:nvSpPr>
          <p:cNvPr id="6" name="Rectangle 5">
            <a:extLst>
              <a:ext uri="{FF2B5EF4-FFF2-40B4-BE49-F238E27FC236}">
                <a16:creationId xmlns:a16="http://schemas.microsoft.com/office/drawing/2014/main" id="{E40C2F2E-5E2C-5E7B-9415-8A0C699E2310}"/>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17" name="Group 16">
            <a:extLst>
              <a:ext uri="{FF2B5EF4-FFF2-40B4-BE49-F238E27FC236}">
                <a16:creationId xmlns:a16="http://schemas.microsoft.com/office/drawing/2014/main" id="{3F6AEACC-20E2-3F46-1BB3-70AC0BDDDF1F}"/>
              </a:ext>
            </a:extLst>
          </p:cNvPr>
          <p:cNvGrpSpPr/>
          <p:nvPr/>
        </p:nvGrpSpPr>
        <p:grpSpPr>
          <a:xfrm>
            <a:off x="2485465" y="216635"/>
            <a:ext cx="9267264" cy="869352"/>
            <a:chOff x="2485465" y="216635"/>
            <a:chExt cx="9267264" cy="869352"/>
          </a:xfrm>
        </p:grpSpPr>
        <p:pic>
          <p:nvPicPr>
            <p:cNvPr id="3074" name="Picture 2" descr="Key Clipart Images – Browse 31,882 Stock Photos, Vectors, and Video | Adobe  Stock">
              <a:extLst>
                <a:ext uri="{FF2B5EF4-FFF2-40B4-BE49-F238E27FC236}">
                  <a16:creationId xmlns:a16="http://schemas.microsoft.com/office/drawing/2014/main" id="{A5575DFD-36CB-8A70-3436-402B99E79C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ey Clipart Images – Browse 31,882 Stock Photos, Vectors, and Video | Adobe  Stock">
              <a:extLst>
                <a:ext uri="{FF2B5EF4-FFF2-40B4-BE49-F238E27FC236}">
                  <a16:creationId xmlns:a16="http://schemas.microsoft.com/office/drawing/2014/main" id="{7CB7590B-A1CE-157D-DDB8-047F5B731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BECE29D4-4A8D-DCF4-5ED5-55DE3070CCC7}"/>
              </a:ext>
            </a:extLst>
          </p:cNvPr>
          <p:cNvPicPr>
            <a:picLocks noChangeAspect="1"/>
          </p:cNvPicPr>
          <p:nvPr/>
        </p:nvPicPr>
        <p:blipFill>
          <a:blip r:embed="rId7"/>
          <a:stretch>
            <a:fillRect/>
          </a:stretch>
        </p:blipFill>
        <p:spPr>
          <a:xfrm>
            <a:off x="5881044" y="860362"/>
            <a:ext cx="6023620" cy="2525287"/>
          </a:xfrm>
          <a:prstGeom prst="rect">
            <a:avLst/>
          </a:prstGeom>
        </p:spPr>
      </p:pic>
      <p:grpSp>
        <p:nvGrpSpPr>
          <p:cNvPr id="27" name="Group 26">
            <a:extLst>
              <a:ext uri="{FF2B5EF4-FFF2-40B4-BE49-F238E27FC236}">
                <a16:creationId xmlns:a16="http://schemas.microsoft.com/office/drawing/2014/main" id="{C9E8E96F-B0C6-0C88-7899-5F81A747E100}"/>
              </a:ext>
            </a:extLst>
          </p:cNvPr>
          <p:cNvGrpSpPr/>
          <p:nvPr/>
        </p:nvGrpSpPr>
        <p:grpSpPr>
          <a:xfrm>
            <a:off x="3154937" y="3385649"/>
            <a:ext cx="3334870" cy="872586"/>
            <a:chOff x="2967318" y="3466332"/>
            <a:chExt cx="3334870" cy="872586"/>
          </a:xfrm>
        </p:grpSpPr>
        <p:cxnSp>
          <p:nvCxnSpPr>
            <p:cNvPr id="21" name="Straight Connector 20">
              <a:extLst>
                <a:ext uri="{FF2B5EF4-FFF2-40B4-BE49-F238E27FC236}">
                  <a16:creationId xmlns:a16="http://schemas.microsoft.com/office/drawing/2014/main" id="{32CED29F-658F-EAFC-046C-6A36DF978F22}"/>
                </a:ext>
              </a:extLst>
            </p:cNvPr>
            <p:cNvCxnSpPr/>
            <p:nvPr/>
          </p:nvCxnSpPr>
          <p:spPr>
            <a:xfrm>
              <a:off x="2967318" y="3611492"/>
              <a:ext cx="0" cy="7274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47A9CC-87C0-1E0F-4A40-4D7DCC473F3E}"/>
                </a:ext>
              </a:extLst>
            </p:cNvPr>
            <p:cNvCxnSpPr>
              <a:cxnSpLocks/>
            </p:cNvCxnSpPr>
            <p:nvPr/>
          </p:nvCxnSpPr>
          <p:spPr>
            <a:xfrm>
              <a:off x="6302188" y="3466332"/>
              <a:ext cx="0" cy="872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21D1BB-1C39-3DC3-5681-2B3A1760992B}"/>
                </a:ext>
              </a:extLst>
            </p:cNvPr>
            <p:cNvCxnSpPr>
              <a:cxnSpLocks/>
            </p:cNvCxnSpPr>
            <p:nvPr/>
          </p:nvCxnSpPr>
          <p:spPr>
            <a:xfrm flipH="1">
              <a:off x="2967318" y="4338918"/>
              <a:ext cx="3334870"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71A9C46-FE0F-E824-F78F-6E2AF0459B9F}"/>
              </a:ext>
            </a:extLst>
          </p:cNvPr>
          <p:cNvSpPr/>
          <p:nvPr/>
        </p:nvSpPr>
        <p:spPr>
          <a:xfrm>
            <a:off x="2523202" y="3530809"/>
            <a:ext cx="50366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PK</a:t>
            </a:r>
          </a:p>
        </p:txBody>
      </p:sp>
      <p:sp>
        <p:nvSpPr>
          <p:cNvPr id="29" name="Rectangle 28">
            <a:extLst>
              <a:ext uri="{FF2B5EF4-FFF2-40B4-BE49-F238E27FC236}">
                <a16:creationId xmlns:a16="http://schemas.microsoft.com/office/drawing/2014/main" id="{AA21864D-0E59-900C-E7EC-3A81DB31957F}"/>
              </a:ext>
            </a:extLst>
          </p:cNvPr>
          <p:cNvSpPr/>
          <p:nvPr/>
        </p:nvSpPr>
        <p:spPr>
          <a:xfrm>
            <a:off x="5933594" y="3322641"/>
            <a:ext cx="50366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FK</a:t>
            </a:r>
          </a:p>
        </p:txBody>
      </p:sp>
      <p:pic>
        <p:nvPicPr>
          <p:cNvPr id="31" name="Picture 30">
            <a:extLst>
              <a:ext uri="{FF2B5EF4-FFF2-40B4-BE49-F238E27FC236}">
                <a16:creationId xmlns:a16="http://schemas.microsoft.com/office/drawing/2014/main" id="{4E6F5759-3E25-C87D-C4C6-45C553548AE5}"/>
              </a:ext>
            </a:extLst>
          </p:cNvPr>
          <p:cNvPicPr>
            <a:picLocks noChangeAspect="1"/>
          </p:cNvPicPr>
          <p:nvPr/>
        </p:nvPicPr>
        <p:blipFill>
          <a:blip r:embed="rId8"/>
          <a:stretch>
            <a:fillRect/>
          </a:stretch>
        </p:blipFill>
        <p:spPr>
          <a:xfrm>
            <a:off x="5937459" y="873178"/>
            <a:ext cx="1153141" cy="2512470"/>
          </a:xfrm>
          <a:prstGeom prst="rect">
            <a:avLst/>
          </a:prstGeom>
        </p:spPr>
      </p:pic>
      <p:grpSp>
        <p:nvGrpSpPr>
          <p:cNvPr id="38" name="Group 37">
            <a:extLst>
              <a:ext uri="{FF2B5EF4-FFF2-40B4-BE49-F238E27FC236}">
                <a16:creationId xmlns:a16="http://schemas.microsoft.com/office/drawing/2014/main" id="{4230BDC0-5858-5A33-E82F-E118ACC7ADA2}"/>
              </a:ext>
            </a:extLst>
          </p:cNvPr>
          <p:cNvGrpSpPr/>
          <p:nvPr/>
        </p:nvGrpSpPr>
        <p:grpSpPr>
          <a:xfrm>
            <a:off x="5892374" y="3861842"/>
            <a:ext cx="4709653" cy="2387695"/>
            <a:chOff x="5892374" y="3861842"/>
            <a:chExt cx="4709653" cy="2387695"/>
          </a:xfrm>
        </p:grpSpPr>
        <p:grpSp>
          <p:nvGrpSpPr>
            <p:cNvPr id="36" name="Group 35">
              <a:extLst>
                <a:ext uri="{FF2B5EF4-FFF2-40B4-BE49-F238E27FC236}">
                  <a16:creationId xmlns:a16="http://schemas.microsoft.com/office/drawing/2014/main" id="{8548A126-ACA5-5FC6-16A3-3A56EFBA06AC}"/>
                </a:ext>
              </a:extLst>
            </p:cNvPr>
            <p:cNvGrpSpPr/>
            <p:nvPr/>
          </p:nvGrpSpPr>
          <p:grpSpPr>
            <a:xfrm>
              <a:off x="8659905" y="3861842"/>
              <a:ext cx="1942122" cy="2387695"/>
              <a:chOff x="8659905" y="3861842"/>
              <a:chExt cx="1942122" cy="2387695"/>
            </a:xfrm>
          </p:grpSpPr>
          <p:grpSp>
            <p:nvGrpSpPr>
              <p:cNvPr id="32" name="Group 31">
                <a:extLst>
                  <a:ext uri="{FF2B5EF4-FFF2-40B4-BE49-F238E27FC236}">
                    <a16:creationId xmlns:a16="http://schemas.microsoft.com/office/drawing/2014/main" id="{D7BFB697-EFB0-B471-D621-E85E5F38A2C5}"/>
                  </a:ext>
                </a:extLst>
              </p:cNvPr>
              <p:cNvGrpSpPr/>
              <p:nvPr/>
            </p:nvGrpSpPr>
            <p:grpSpPr>
              <a:xfrm>
                <a:off x="8659905" y="3861842"/>
                <a:ext cx="1942122" cy="1557559"/>
                <a:chOff x="1532964" y="4022024"/>
                <a:chExt cx="1942122" cy="1557559"/>
              </a:xfrm>
            </p:grpSpPr>
            <p:sp>
              <p:nvSpPr>
                <p:cNvPr id="33" name="Rectangle 32">
                  <a:extLst>
                    <a:ext uri="{FF2B5EF4-FFF2-40B4-BE49-F238E27FC236}">
                      <a16:creationId xmlns:a16="http://schemas.microsoft.com/office/drawing/2014/main" id="{D7793A45-E589-90F8-9082-88BC964454FA}"/>
                    </a:ext>
                  </a:extLst>
                </p:cNvPr>
                <p:cNvSpPr/>
                <p:nvPr/>
              </p:nvSpPr>
              <p:spPr>
                <a:xfrm>
                  <a:off x="1532965" y="4022024"/>
                  <a:ext cx="1942121" cy="727423"/>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sp>
              <p:nvSpPr>
                <p:cNvPr id="34" name="Rectangle 33">
                  <a:extLst>
                    <a:ext uri="{FF2B5EF4-FFF2-40B4-BE49-F238E27FC236}">
                      <a16:creationId xmlns:a16="http://schemas.microsoft.com/office/drawing/2014/main" id="{BBEDF0D8-1786-A90E-DDBD-C9BE97DD2545}"/>
                    </a:ext>
                  </a:extLst>
                </p:cNvPr>
                <p:cNvSpPr/>
                <p:nvPr/>
              </p:nvSpPr>
              <p:spPr>
                <a:xfrm>
                  <a:off x="1532964" y="4871697"/>
                  <a:ext cx="1942121" cy="707886"/>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UPDATE</a:t>
                  </a:r>
                </a:p>
              </p:txBody>
            </p:sp>
          </p:grpSp>
          <p:sp>
            <p:nvSpPr>
              <p:cNvPr id="35" name="Rectangle 34">
                <a:extLst>
                  <a:ext uri="{FF2B5EF4-FFF2-40B4-BE49-F238E27FC236}">
                    <a16:creationId xmlns:a16="http://schemas.microsoft.com/office/drawing/2014/main" id="{73B3EE42-1F7B-12CD-41EA-6E8653BB2B1C}"/>
                  </a:ext>
                </a:extLst>
              </p:cNvPr>
              <p:cNvSpPr/>
              <p:nvPr/>
            </p:nvSpPr>
            <p:spPr>
              <a:xfrm>
                <a:off x="8659905" y="5541651"/>
                <a:ext cx="1942121" cy="707886"/>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DELETE</a:t>
                </a:r>
              </a:p>
            </p:txBody>
          </p:sp>
        </p:grpSp>
        <p:sp>
          <p:nvSpPr>
            <p:cNvPr id="37" name="Rectangle 36">
              <a:extLst>
                <a:ext uri="{FF2B5EF4-FFF2-40B4-BE49-F238E27FC236}">
                  <a16:creationId xmlns:a16="http://schemas.microsoft.com/office/drawing/2014/main" id="{91C31F18-415E-74A1-BCD8-631E6AAF417F}"/>
                </a:ext>
              </a:extLst>
            </p:cNvPr>
            <p:cNvSpPr/>
            <p:nvPr/>
          </p:nvSpPr>
          <p:spPr>
            <a:xfrm>
              <a:off x="5892374" y="4842806"/>
              <a:ext cx="253287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Constraints</a:t>
              </a:r>
            </a:p>
          </p:txBody>
        </p:sp>
      </p:grpSp>
      <p:pic>
        <p:nvPicPr>
          <p:cNvPr id="7" name="OK">
            <a:hlinkClick r:id="" action="ppaction://media"/>
            <a:extLst>
              <a:ext uri="{FF2B5EF4-FFF2-40B4-BE49-F238E27FC236}">
                <a16:creationId xmlns:a16="http://schemas.microsoft.com/office/drawing/2014/main" id="{A0E2F0F7-55B0-58C0-23F4-D40FD73D741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3809" y="4601441"/>
            <a:ext cx="2181225" cy="1635919"/>
          </a:xfrm>
          <a:prstGeom prst="rect">
            <a:avLst/>
          </a:prstGeom>
        </p:spPr>
      </p:pic>
    </p:spTree>
    <p:extLst>
      <p:ext uri="{BB962C8B-B14F-4D97-AF65-F5344CB8AC3E}">
        <p14:creationId xmlns:p14="http://schemas.microsoft.com/office/powerpoint/2010/main" val="280253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B35A68-81D2-BA5B-BA0E-D518AFF30E42}"/>
              </a:ext>
            </a:extLst>
          </p:cNvPr>
          <p:cNvGrpSpPr/>
          <p:nvPr/>
        </p:nvGrpSpPr>
        <p:grpSpPr>
          <a:xfrm>
            <a:off x="430936" y="1072592"/>
            <a:ext cx="3332763" cy="3082802"/>
            <a:chOff x="1300512" y="2892427"/>
            <a:chExt cx="3332763" cy="3082802"/>
          </a:xfrm>
        </p:grpSpPr>
        <p:pic>
          <p:nvPicPr>
            <p:cNvPr id="3" name="Picture 2">
              <a:extLst>
                <a:ext uri="{FF2B5EF4-FFF2-40B4-BE49-F238E27FC236}">
                  <a16:creationId xmlns:a16="http://schemas.microsoft.com/office/drawing/2014/main" id="{884995F3-B7A6-C423-E772-86147E811E79}"/>
                </a:ext>
              </a:extLst>
            </p:cNvPr>
            <p:cNvPicPr>
              <a:picLocks noChangeAspect="1"/>
            </p:cNvPicPr>
            <p:nvPr/>
          </p:nvPicPr>
          <p:blipFill>
            <a:blip r:embed="rId2"/>
            <a:stretch>
              <a:fillRect/>
            </a:stretch>
          </p:blipFill>
          <p:spPr>
            <a:xfrm>
              <a:off x="1331454" y="2892427"/>
              <a:ext cx="3301821" cy="2538900"/>
            </a:xfrm>
            <a:prstGeom prst="rect">
              <a:avLst/>
            </a:prstGeom>
          </p:spPr>
        </p:pic>
        <p:sp>
          <p:nvSpPr>
            <p:cNvPr id="4" name="Rectangle 3">
              <a:extLst>
                <a:ext uri="{FF2B5EF4-FFF2-40B4-BE49-F238E27FC236}">
                  <a16:creationId xmlns:a16="http://schemas.microsoft.com/office/drawing/2014/main" id="{56E61C63-9E34-990F-DC25-D038CF994195}"/>
                </a:ext>
              </a:extLst>
            </p:cNvPr>
            <p:cNvSpPr/>
            <p:nvPr/>
          </p:nvSpPr>
          <p:spPr>
            <a:xfrm>
              <a:off x="1300512" y="5267343"/>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pic>
        <p:nvPicPr>
          <p:cNvPr id="5" name="Picture 4">
            <a:extLst>
              <a:ext uri="{FF2B5EF4-FFF2-40B4-BE49-F238E27FC236}">
                <a16:creationId xmlns:a16="http://schemas.microsoft.com/office/drawing/2014/main" id="{693FE6F6-F55C-263E-7F3F-0522FF98EE5D}"/>
              </a:ext>
            </a:extLst>
          </p:cNvPr>
          <p:cNvPicPr>
            <a:picLocks noChangeAspect="1"/>
          </p:cNvPicPr>
          <p:nvPr/>
        </p:nvPicPr>
        <p:blipFill>
          <a:blip r:embed="rId3"/>
          <a:stretch>
            <a:fillRect/>
          </a:stretch>
        </p:blipFill>
        <p:spPr>
          <a:xfrm>
            <a:off x="5892374" y="860362"/>
            <a:ext cx="5964635" cy="2525287"/>
          </a:xfrm>
          <a:prstGeom prst="rect">
            <a:avLst/>
          </a:prstGeom>
        </p:spPr>
      </p:pic>
      <p:sp>
        <p:nvSpPr>
          <p:cNvPr id="6" name="Rectangle 5">
            <a:extLst>
              <a:ext uri="{FF2B5EF4-FFF2-40B4-BE49-F238E27FC236}">
                <a16:creationId xmlns:a16="http://schemas.microsoft.com/office/drawing/2014/main" id="{E40C2F2E-5E2C-5E7B-9415-8A0C699E2310}"/>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17" name="Group 16">
            <a:extLst>
              <a:ext uri="{FF2B5EF4-FFF2-40B4-BE49-F238E27FC236}">
                <a16:creationId xmlns:a16="http://schemas.microsoft.com/office/drawing/2014/main" id="{3F6AEACC-20E2-3F46-1BB3-70AC0BDDDF1F}"/>
              </a:ext>
            </a:extLst>
          </p:cNvPr>
          <p:cNvGrpSpPr/>
          <p:nvPr/>
        </p:nvGrpSpPr>
        <p:grpSpPr>
          <a:xfrm>
            <a:off x="2485465" y="216635"/>
            <a:ext cx="9267264" cy="869352"/>
            <a:chOff x="2485465" y="216635"/>
            <a:chExt cx="9267264" cy="869352"/>
          </a:xfrm>
        </p:grpSpPr>
        <p:pic>
          <p:nvPicPr>
            <p:cNvPr id="3074" name="Picture 2" descr="Key Clipart Images – Browse 31,882 Stock Photos, Vectors, and Video | Adobe  Stock">
              <a:extLst>
                <a:ext uri="{FF2B5EF4-FFF2-40B4-BE49-F238E27FC236}">
                  <a16:creationId xmlns:a16="http://schemas.microsoft.com/office/drawing/2014/main" id="{A5575DFD-36CB-8A70-3436-402B99E79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ey Clipart Images – Browse 31,882 Stock Photos, Vectors, and Video | Adobe  Stock">
              <a:extLst>
                <a:ext uri="{FF2B5EF4-FFF2-40B4-BE49-F238E27FC236}">
                  <a16:creationId xmlns:a16="http://schemas.microsoft.com/office/drawing/2014/main" id="{7CB7590B-A1CE-157D-DDB8-047F5B731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BECE29D4-4A8D-DCF4-5ED5-55DE3070CCC7}"/>
              </a:ext>
            </a:extLst>
          </p:cNvPr>
          <p:cNvPicPr>
            <a:picLocks noChangeAspect="1"/>
          </p:cNvPicPr>
          <p:nvPr/>
        </p:nvPicPr>
        <p:blipFill>
          <a:blip r:embed="rId5"/>
          <a:stretch>
            <a:fillRect/>
          </a:stretch>
        </p:blipFill>
        <p:spPr>
          <a:xfrm>
            <a:off x="5881044" y="860362"/>
            <a:ext cx="6023620" cy="2525287"/>
          </a:xfrm>
          <a:prstGeom prst="rect">
            <a:avLst/>
          </a:prstGeom>
        </p:spPr>
      </p:pic>
      <p:pic>
        <p:nvPicPr>
          <p:cNvPr id="31" name="Picture 30">
            <a:extLst>
              <a:ext uri="{FF2B5EF4-FFF2-40B4-BE49-F238E27FC236}">
                <a16:creationId xmlns:a16="http://schemas.microsoft.com/office/drawing/2014/main" id="{4E6F5759-3E25-C87D-C4C6-45C553548AE5}"/>
              </a:ext>
            </a:extLst>
          </p:cNvPr>
          <p:cNvPicPr>
            <a:picLocks noChangeAspect="1"/>
          </p:cNvPicPr>
          <p:nvPr/>
        </p:nvPicPr>
        <p:blipFill>
          <a:blip r:embed="rId6"/>
          <a:stretch>
            <a:fillRect/>
          </a:stretch>
        </p:blipFill>
        <p:spPr>
          <a:xfrm>
            <a:off x="5937459" y="873178"/>
            <a:ext cx="1153141" cy="2512470"/>
          </a:xfrm>
          <a:prstGeom prst="rect">
            <a:avLst/>
          </a:prstGeom>
        </p:spPr>
      </p:pic>
      <p:pic>
        <p:nvPicPr>
          <p:cNvPr id="8" name="Picture 7">
            <a:extLst>
              <a:ext uri="{FF2B5EF4-FFF2-40B4-BE49-F238E27FC236}">
                <a16:creationId xmlns:a16="http://schemas.microsoft.com/office/drawing/2014/main" id="{D4689747-DCB9-A859-B031-51FB7F8A8A7C}"/>
              </a:ext>
            </a:extLst>
          </p:cNvPr>
          <p:cNvPicPr>
            <a:picLocks noChangeAspect="1"/>
          </p:cNvPicPr>
          <p:nvPr/>
        </p:nvPicPr>
        <p:blipFill>
          <a:blip r:embed="rId7"/>
          <a:stretch>
            <a:fillRect/>
          </a:stretch>
        </p:blipFill>
        <p:spPr>
          <a:xfrm>
            <a:off x="5916904" y="3336377"/>
            <a:ext cx="5972221" cy="343670"/>
          </a:xfrm>
          <a:prstGeom prst="rect">
            <a:avLst/>
          </a:prstGeom>
        </p:spPr>
      </p:pic>
      <p:pic>
        <p:nvPicPr>
          <p:cNvPr id="10" name="Picture 9">
            <a:extLst>
              <a:ext uri="{FF2B5EF4-FFF2-40B4-BE49-F238E27FC236}">
                <a16:creationId xmlns:a16="http://schemas.microsoft.com/office/drawing/2014/main" id="{BED0F99F-7623-648E-C035-E0AA6E6BC9EF}"/>
              </a:ext>
            </a:extLst>
          </p:cNvPr>
          <p:cNvPicPr>
            <a:picLocks noChangeAspect="1"/>
          </p:cNvPicPr>
          <p:nvPr/>
        </p:nvPicPr>
        <p:blipFill>
          <a:blip r:embed="rId8"/>
          <a:stretch>
            <a:fillRect/>
          </a:stretch>
        </p:blipFill>
        <p:spPr>
          <a:xfrm>
            <a:off x="5932444" y="3590397"/>
            <a:ext cx="5972220" cy="361719"/>
          </a:xfrm>
          <a:prstGeom prst="rect">
            <a:avLst/>
          </a:prstGeom>
        </p:spPr>
      </p:pic>
    </p:spTree>
    <p:extLst>
      <p:ext uri="{BB962C8B-B14F-4D97-AF65-F5344CB8AC3E}">
        <p14:creationId xmlns:p14="http://schemas.microsoft.com/office/powerpoint/2010/main" val="25895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50" fill="hold"/>
                                        <p:tgtEl>
                                          <p:spTgt spid="8"/>
                                        </p:tgtEl>
                                        <p:attrNameLst>
                                          <p:attrName>ppt_x</p:attrName>
                                        </p:attrNameLst>
                                      </p:cBhvr>
                                      <p:tavLst>
                                        <p:tav tm="0">
                                          <p:val>
                                            <p:strVal val="#ppt_x"/>
                                          </p:val>
                                        </p:tav>
                                        <p:tav tm="100000">
                                          <p:val>
                                            <p:strVal val="#ppt_x"/>
                                          </p:val>
                                        </p:tav>
                                      </p:tavLst>
                                    </p:anim>
                                    <p:anim calcmode="lin" valueType="num">
                                      <p:cBhvr additive="base">
                                        <p:cTn id="8" dur="2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2250" fill="hold"/>
                                        <p:tgtEl>
                                          <p:spTgt spid="10"/>
                                        </p:tgtEl>
                                        <p:attrNameLst>
                                          <p:attrName>ppt_x</p:attrName>
                                        </p:attrNameLst>
                                      </p:cBhvr>
                                      <p:tavLst>
                                        <p:tav tm="0">
                                          <p:val>
                                            <p:strVal val="#ppt_x"/>
                                          </p:val>
                                        </p:tav>
                                        <p:tav tm="100000">
                                          <p:val>
                                            <p:strVal val="#ppt_x"/>
                                          </p:val>
                                        </p:tav>
                                      </p:tavLst>
                                    </p:anim>
                                    <p:anim calcmode="lin" valueType="num">
                                      <p:cBhvr additive="base">
                                        <p:cTn id="14" dur="2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B35A68-81D2-BA5B-BA0E-D518AFF30E42}"/>
              </a:ext>
            </a:extLst>
          </p:cNvPr>
          <p:cNvGrpSpPr/>
          <p:nvPr/>
        </p:nvGrpSpPr>
        <p:grpSpPr>
          <a:xfrm>
            <a:off x="430936" y="1072592"/>
            <a:ext cx="3332763" cy="3082802"/>
            <a:chOff x="1300512" y="2892427"/>
            <a:chExt cx="3332763" cy="3082802"/>
          </a:xfrm>
        </p:grpSpPr>
        <p:pic>
          <p:nvPicPr>
            <p:cNvPr id="3" name="Picture 2">
              <a:extLst>
                <a:ext uri="{FF2B5EF4-FFF2-40B4-BE49-F238E27FC236}">
                  <a16:creationId xmlns:a16="http://schemas.microsoft.com/office/drawing/2014/main" id="{884995F3-B7A6-C423-E772-86147E811E79}"/>
                </a:ext>
              </a:extLst>
            </p:cNvPr>
            <p:cNvPicPr>
              <a:picLocks noChangeAspect="1"/>
            </p:cNvPicPr>
            <p:nvPr/>
          </p:nvPicPr>
          <p:blipFill>
            <a:blip r:embed="rId2"/>
            <a:stretch>
              <a:fillRect/>
            </a:stretch>
          </p:blipFill>
          <p:spPr>
            <a:xfrm>
              <a:off x="1331454" y="2892427"/>
              <a:ext cx="3301821" cy="2538900"/>
            </a:xfrm>
            <a:prstGeom prst="rect">
              <a:avLst/>
            </a:prstGeom>
          </p:spPr>
        </p:pic>
        <p:sp>
          <p:nvSpPr>
            <p:cNvPr id="4" name="Rectangle 3">
              <a:extLst>
                <a:ext uri="{FF2B5EF4-FFF2-40B4-BE49-F238E27FC236}">
                  <a16:creationId xmlns:a16="http://schemas.microsoft.com/office/drawing/2014/main" id="{56E61C63-9E34-990F-DC25-D038CF994195}"/>
                </a:ext>
              </a:extLst>
            </p:cNvPr>
            <p:cNvSpPr/>
            <p:nvPr/>
          </p:nvSpPr>
          <p:spPr>
            <a:xfrm>
              <a:off x="1300512" y="5267343"/>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pic>
        <p:nvPicPr>
          <p:cNvPr id="5" name="Picture 4">
            <a:extLst>
              <a:ext uri="{FF2B5EF4-FFF2-40B4-BE49-F238E27FC236}">
                <a16:creationId xmlns:a16="http://schemas.microsoft.com/office/drawing/2014/main" id="{693FE6F6-F55C-263E-7F3F-0522FF98EE5D}"/>
              </a:ext>
            </a:extLst>
          </p:cNvPr>
          <p:cNvPicPr>
            <a:picLocks noChangeAspect="1"/>
          </p:cNvPicPr>
          <p:nvPr/>
        </p:nvPicPr>
        <p:blipFill>
          <a:blip r:embed="rId3"/>
          <a:stretch>
            <a:fillRect/>
          </a:stretch>
        </p:blipFill>
        <p:spPr>
          <a:xfrm>
            <a:off x="5892374" y="860362"/>
            <a:ext cx="5964635" cy="2525287"/>
          </a:xfrm>
          <a:prstGeom prst="rect">
            <a:avLst/>
          </a:prstGeom>
        </p:spPr>
      </p:pic>
      <p:sp>
        <p:nvSpPr>
          <p:cNvPr id="6" name="Rectangle 5">
            <a:extLst>
              <a:ext uri="{FF2B5EF4-FFF2-40B4-BE49-F238E27FC236}">
                <a16:creationId xmlns:a16="http://schemas.microsoft.com/office/drawing/2014/main" id="{E40C2F2E-5E2C-5E7B-9415-8A0C699E2310}"/>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17" name="Group 16">
            <a:extLst>
              <a:ext uri="{FF2B5EF4-FFF2-40B4-BE49-F238E27FC236}">
                <a16:creationId xmlns:a16="http://schemas.microsoft.com/office/drawing/2014/main" id="{3F6AEACC-20E2-3F46-1BB3-70AC0BDDDF1F}"/>
              </a:ext>
            </a:extLst>
          </p:cNvPr>
          <p:cNvGrpSpPr/>
          <p:nvPr/>
        </p:nvGrpSpPr>
        <p:grpSpPr>
          <a:xfrm>
            <a:off x="2485465" y="216635"/>
            <a:ext cx="9267264" cy="869352"/>
            <a:chOff x="2485465" y="216635"/>
            <a:chExt cx="9267264" cy="869352"/>
          </a:xfrm>
        </p:grpSpPr>
        <p:pic>
          <p:nvPicPr>
            <p:cNvPr id="3074" name="Picture 2" descr="Key Clipart Images – Browse 31,882 Stock Photos, Vectors, and Video | Adobe  Stock">
              <a:extLst>
                <a:ext uri="{FF2B5EF4-FFF2-40B4-BE49-F238E27FC236}">
                  <a16:creationId xmlns:a16="http://schemas.microsoft.com/office/drawing/2014/main" id="{A5575DFD-36CB-8A70-3436-402B99E79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ey Clipart Images – Browse 31,882 Stock Photos, Vectors, and Video | Adobe  Stock">
              <a:extLst>
                <a:ext uri="{FF2B5EF4-FFF2-40B4-BE49-F238E27FC236}">
                  <a16:creationId xmlns:a16="http://schemas.microsoft.com/office/drawing/2014/main" id="{7CB7590B-A1CE-157D-DDB8-047F5B731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BECE29D4-4A8D-DCF4-5ED5-55DE3070CCC7}"/>
              </a:ext>
            </a:extLst>
          </p:cNvPr>
          <p:cNvPicPr>
            <a:picLocks noChangeAspect="1"/>
          </p:cNvPicPr>
          <p:nvPr/>
        </p:nvPicPr>
        <p:blipFill>
          <a:blip r:embed="rId5"/>
          <a:stretch>
            <a:fillRect/>
          </a:stretch>
        </p:blipFill>
        <p:spPr>
          <a:xfrm>
            <a:off x="5881044" y="860362"/>
            <a:ext cx="6023620" cy="2525287"/>
          </a:xfrm>
          <a:prstGeom prst="rect">
            <a:avLst/>
          </a:prstGeom>
        </p:spPr>
      </p:pic>
      <p:pic>
        <p:nvPicPr>
          <p:cNvPr id="31" name="Picture 30">
            <a:extLst>
              <a:ext uri="{FF2B5EF4-FFF2-40B4-BE49-F238E27FC236}">
                <a16:creationId xmlns:a16="http://schemas.microsoft.com/office/drawing/2014/main" id="{4E6F5759-3E25-C87D-C4C6-45C553548AE5}"/>
              </a:ext>
            </a:extLst>
          </p:cNvPr>
          <p:cNvPicPr>
            <a:picLocks noChangeAspect="1"/>
          </p:cNvPicPr>
          <p:nvPr/>
        </p:nvPicPr>
        <p:blipFill>
          <a:blip r:embed="rId6"/>
          <a:stretch>
            <a:fillRect/>
          </a:stretch>
        </p:blipFill>
        <p:spPr>
          <a:xfrm>
            <a:off x="5937459" y="873178"/>
            <a:ext cx="1153141" cy="2512470"/>
          </a:xfrm>
          <a:prstGeom prst="rect">
            <a:avLst/>
          </a:prstGeom>
        </p:spPr>
      </p:pic>
      <p:pic>
        <p:nvPicPr>
          <p:cNvPr id="8" name="Picture 7">
            <a:extLst>
              <a:ext uri="{FF2B5EF4-FFF2-40B4-BE49-F238E27FC236}">
                <a16:creationId xmlns:a16="http://schemas.microsoft.com/office/drawing/2014/main" id="{D4689747-DCB9-A859-B031-51FB7F8A8A7C}"/>
              </a:ext>
            </a:extLst>
          </p:cNvPr>
          <p:cNvPicPr>
            <a:picLocks noChangeAspect="1"/>
          </p:cNvPicPr>
          <p:nvPr/>
        </p:nvPicPr>
        <p:blipFill>
          <a:blip r:embed="rId7"/>
          <a:stretch>
            <a:fillRect/>
          </a:stretch>
        </p:blipFill>
        <p:spPr>
          <a:xfrm>
            <a:off x="5898974" y="3345342"/>
            <a:ext cx="5972219" cy="343670"/>
          </a:xfrm>
          <a:prstGeom prst="rect">
            <a:avLst/>
          </a:prstGeom>
        </p:spPr>
      </p:pic>
      <p:pic>
        <p:nvPicPr>
          <p:cNvPr id="10" name="Picture 9">
            <a:extLst>
              <a:ext uri="{FF2B5EF4-FFF2-40B4-BE49-F238E27FC236}">
                <a16:creationId xmlns:a16="http://schemas.microsoft.com/office/drawing/2014/main" id="{BED0F99F-7623-648E-C035-E0AA6E6BC9EF}"/>
              </a:ext>
            </a:extLst>
          </p:cNvPr>
          <p:cNvPicPr>
            <a:picLocks noChangeAspect="1"/>
          </p:cNvPicPr>
          <p:nvPr/>
        </p:nvPicPr>
        <p:blipFill>
          <a:blip r:embed="rId8"/>
          <a:stretch>
            <a:fillRect/>
          </a:stretch>
        </p:blipFill>
        <p:spPr>
          <a:xfrm>
            <a:off x="1318354" y="4253787"/>
            <a:ext cx="10434375" cy="631978"/>
          </a:xfrm>
          <a:prstGeom prst="rect">
            <a:avLst/>
          </a:prstGeom>
        </p:spPr>
      </p:pic>
      <p:pic>
        <p:nvPicPr>
          <p:cNvPr id="7" name="Picture 2" descr="Red cross. Wrong symbol. Incorrect sign. Error in circle Stock Vector |  Adobe Stock">
            <a:extLst>
              <a:ext uri="{FF2B5EF4-FFF2-40B4-BE49-F238E27FC236}">
                <a16:creationId xmlns:a16="http://schemas.microsoft.com/office/drawing/2014/main" id="{C0B1C255-E95C-AA16-F131-9EC0DFCC89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4753" y="4291001"/>
            <a:ext cx="785729" cy="78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4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A310D7-85CC-2152-D4D6-0FC54E2D69CD}"/>
              </a:ext>
            </a:extLst>
          </p:cNvPr>
          <p:cNvGrpSpPr/>
          <p:nvPr/>
        </p:nvGrpSpPr>
        <p:grpSpPr>
          <a:xfrm>
            <a:off x="461878" y="1072591"/>
            <a:ext cx="3301821" cy="4023283"/>
            <a:chOff x="1331454" y="2892427"/>
            <a:chExt cx="3301821" cy="3870933"/>
          </a:xfrm>
        </p:grpSpPr>
        <p:pic>
          <p:nvPicPr>
            <p:cNvPr id="4" name="Picture 3">
              <a:extLst>
                <a:ext uri="{FF2B5EF4-FFF2-40B4-BE49-F238E27FC236}">
                  <a16:creationId xmlns:a16="http://schemas.microsoft.com/office/drawing/2014/main" id="{CC777F0D-1978-D1B2-E31E-A2B2766B187B}"/>
                </a:ext>
              </a:extLst>
            </p:cNvPr>
            <p:cNvPicPr>
              <a:picLocks noChangeAspect="1"/>
            </p:cNvPicPr>
            <p:nvPr/>
          </p:nvPicPr>
          <p:blipFill>
            <a:blip r:embed="rId2"/>
            <a:stretch>
              <a:fillRect/>
            </a:stretch>
          </p:blipFill>
          <p:spPr>
            <a:xfrm>
              <a:off x="1331454" y="2892427"/>
              <a:ext cx="3301821" cy="2538900"/>
            </a:xfrm>
            <a:prstGeom prst="rect">
              <a:avLst/>
            </a:prstGeom>
          </p:spPr>
        </p:pic>
        <p:sp>
          <p:nvSpPr>
            <p:cNvPr id="5" name="Rectangle 4">
              <a:extLst>
                <a:ext uri="{FF2B5EF4-FFF2-40B4-BE49-F238E27FC236}">
                  <a16:creationId xmlns:a16="http://schemas.microsoft.com/office/drawing/2014/main" id="{4CF77A0B-4722-B84A-9C9D-00599B4F4C58}"/>
                </a:ext>
              </a:extLst>
            </p:cNvPr>
            <p:cNvSpPr/>
            <p:nvPr/>
          </p:nvSpPr>
          <p:spPr>
            <a:xfrm>
              <a:off x="1331454" y="6055474"/>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sp>
        <p:nvSpPr>
          <p:cNvPr id="6" name="Rectangle 5">
            <a:extLst>
              <a:ext uri="{FF2B5EF4-FFF2-40B4-BE49-F238E27FC236}">
                <a16:creationId xmlns:a16="http://schemas.microsoft.com/office/drawing/2014/main" id="{AA7E5AF3-B744-4FBE-8A46-2C665EB8B2A9}"/>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7" name="Group 6">
            <a:extLst>
              <a:ext uri="{FF2B5EF4-FFF2-40B4-BE49-F238E27FC236}">
                <a16:creationId xmlns:a16="http://schemas.microsoft.com/office/drawing/2014/main" id="{66598729-A8D1-EE3A-7557-64A7A4FEB9D0}"/>
              </a:ext>
            </a:extLst>
          </p:cNvPr>
          <p:cNvGrpSpPr/>
          <p:nvPr/>
        </p:nvGrpSpPr>
        <p:grpSpPr>
          <a:xfrm>
            <a:off x="2485465" y="216635"/>
            <a:ext cx="9267264" cy="869352"/>
            <a:chOff x="2485465" y="216635"/>
            <a:chExt cx="9267264" cy="869352"/>
          </a:xfrm>
        </p:grpSpPr>
        <p:pic>
          <p:nvPicPr>
            <p:cNvPr id="8" name="Picture 2" descr="Key Clipart Images – Browse 31,882 Stock Photos, Vectors, and Video | Adobe  Stock">
              <a:extLst>
                <a:ext uri="{FF2B5EF4-FFF2-40B4-BE49-F238E27FC236}">
                  <a16:creationId xmlns:a16="http://schemas.microsoft.com/office/drawing/2014/main" id="{4BAF8F81-00FE-7F52-AABA-9E6601603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ey Clipart Images – Browse 31,882 Stock Photos, Vectors, and Video | Adobe  Stock">
              <a:extLst>
                <a:ext uri="{FF2B5EF4-FFF2-40B4-BE49-F238E27FC236}">
                  <a16:creationId xmlns:a16="http://schemas.microsoft.com/office/drawing/2014/main" id="{CD04FB2D-C00B-97A5-C008-E1D3DC7D9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2D83E9C5-5684-871E-7A14-96A737451FCA}"/>
              </a:ext>
            </a:extLst>
          </p:cNvPr>
          <p:cNvPicPr>
            <a:picLocks noChangeAspect="1"/>
          </p:cNvPicPr>
          <p:nvPr/>
        </p:nvPicPr>
        <p:blipFill>
          <a:blip r:embed="rId4"/>
          <a:stretch>
            <a:fillRect/>
          </a:stretch>
        </p:blipFill>
        <p:spPr>
          <a:xfrm>
            <a:off x="5934346" y="871796"/>
            <a:ext cx="5818383" cy="2722704"/>
          </a:xfrm>
          <a:prstGeom prst="rect">
            <a:avLst/>
          </a:prstGeom>
        </p:spPr>
      </p:pic>
      <p:pic>
        <p:nvPicPr>
          <p:cNvPr id="12" name="Picture 11">
            <a:extLst>
              <a:ext uri="{FF2B5EF4-FFF2-40B4-BE49-F238E27FC236}">
                <a16:creationId xmlns:a16="http://schemas.microsoft.com/office/drawing/2014/main" id="{2C60DDAE-07E3-EF4A-5E24-7ECBB075F4A7}"/>
              </a:ext>
            </a:extLst>
          </p:cNvPr>
          <p:cNvPicPr>
            <a:picLocks noChangeAspect="1"/>
          </p:cNvPicPr>
          <p:nvPr/>
        </p:nvPicPr>
        <p:blipFill>
          <a:blip r:embed="rId5"/>
          <a:stretch>
            <a:fillRect/>
          </a:stretch>
        </p:blipFill>
        <p:spPr>
          <a:xfrm>
            <a:off x="5972447" y="3527826"/>
            <a:ext cx="5757676" cy="348725"/>
          </a:xfrm>
          <a:prstGeom prst="rect">
            <a:avLst/>
          </a:prstGeom>
        </p:spPr>
      </p:pic>
      <p:pic>
        <p:nvPicPr>
          <p:cNvPr id="14" name="Picture 13">
            <a:extLst>
              <a:ext uri="{FF2B5EF4-FFF2-40B4-BE49-F238E27FC236}">
                <a16:creationId xmlns:a16="http://schemas.microsoft.com/office/drawing/2014/main" id="{560CD1C7-7350-4001-0AC2-3D42D30A2F22}"/>
              </a:ext>
            </a:extLst>
          </p:cNvPr>
          <p:cNvPicPr>
            <a:picLocks noChangeAspect="1"/>
          </p:cNvPicPr>
          <p:nvPr/>
        </p:nvPicPr>
        <p:blipFill>
          <a:blip r:embed="rId6"/>
          <a:stretch>
            <a:fillRect/>
          </a:stretch>
        </p:blipFill>
        <p:spPr>
          <a:xfrm>
            <a:off x="452352" y="3552824"/>
            <a:ext cx="3301821" cy="598066"/>
          </a:xfrm>
          <a:prstGeom prst="rect">
            <a:avLst/>
          </a:prstGeom>
        </p:spPr>
      </p:pic>
    </p:spTree>
    <p:extLst>
      <p:ext uri="{BB962C8B-B14F-4D97-AF65-F5344CB8AC3E}">
        <p14:creationId xmlns:p14="http://schemas.microsoft.com/office/powerpoint/2010/main" val="10205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250" fill="hold"/>
                                        <p:tgtEl>
                                          <p:spTgt spid="14"/>
                                        </p:tgtEl>
                                        <p:attrNameLst>
                                          <p:attrName>ppt_x</p:attrName>
                                        </p:attrNameLst>
                                      </p:cBhvr>
                                      <p:tavLst>
                                        <p:tav tm="0">
                                          <p:val>
                                            <p:strVal val="#ppt_x"/>
                                          </p:val>
                                        </p:tav>
                                        <p:tav tm="100000">
                                          <p:val>
                                            <p:strVal val="#ppt_x"/>
                                          </p:val>
                                        </p:tav>
                                      </p:tavLst>
                                    </p:anim>
                                    <p:anim calcmode="lin" valueType="num">
                                      <p:cBhvr additive="base">
                                        <p:cTn id="8"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250" fill="hold"/>
                                        <p:tgtEl>
                                          <p:spTgt spid="12"/>
                                        </p:tgtEl>
                                        <p:attrNameLst>
                                          <p:attrName>ppt_x</p:attrName>
                                        </p:attrNameLst>
                                      </p:cBhvr>
                                      <p:tavLst>
                                        <p:tav tm="0">
                                          <p:val>
                                            <p:strVal val="#ppt_x"/>
                                          </p:val>
                                        </p:tav>
                                        <p:tav tm="100000">
                                          <p:val>
                                            <p:strVal val="#ppt_x"/>
                                          </p:val>
                                        </p:tav>
                                      </p:tavLst>
                                    </p:anim>
                                    <p:anim calcmode="lin" valueType="num">
                                      <p:cBhvr additive="base">
                                        <p:cTn id="14"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A310D7-85CC-2152-D4D6-0FC54E2D69CD}"/>
              </a:ext>
            </a:extLst>
          </p:cNvPr>
          <p:cNvGrpSpPr/>
          <p:nvPr/>
        </p:nvGrpSpPr>
        <p:grpSpPr>
          <a:xfrm>
            <a:off x="461878" y="1072591"/>
            <a:ext cx="3301821" cy="4023283"/>
            <a:chOff x="1331454" y="2892427"/>
            <a:chExt cx="3301821" cy="3870933"/>
          </a:xfrm>
        </p:grpSpPr>
        <p:pic>
          <p:nvPicPr>
            <p:cNvPr id="4" name="Picture 3">
              <a:extLst>
                <a:ext uri="{FF2B5EF4-FFF2-40B4-BE49-F238E27FC236}">
                  <a16:creationId xmlns:a16="http://schemas.microsoft.com/office/drawing/2014/main" id="{CC777F0D-1978-D1B2-E31E-A2B2766B187B}"/>
                </a:ext>
              </a:extLst>
            </p:cNvPr>
            <p:cNvPicPr>
              <a:picLocks noChangeAspect="1"/>
            </p:cNvPicPr>
            <p:nvPr/>
          </p:nvPicPr>
          <p:blipFill>
            <a:blip r:embed="rId3"/>
            <a:stretch>
              <a:fillRect/>
            </a:stretch>
          </p:blipFill>
          <p:spPr>
            <a:xfrm>
              <a:off x="1331454" y="2892427"/>
              <a:ext cx="3301821" cy="2538900"/>
            </a:xfrm>
            <a:prstGeom prst="rect">
              <a:avLst/>
            </a:prstGeom>
          </p:spPr>
        </p:pic>
        <p:sp>
          <p:nvSpPr>
            <p:cNvPr id="5" name="Rectangle 4">
              <a:extLst>
                <a:ext uri="{FF2B5EF4-FFF2-40B4-BE49-F238E27FC236}">
                  <a16:creationId xmlns:a16="http://schemas.microsoft.com/office/drawing/2014/main" id="{4CF77A0B-4722-B84A-9C9D-00599B4F4C58}"/>
                </a:ext>
              </a:extLst>
            </p:cNvPr>
            <p:cNvSpPr/>
            <p:nvPr/>
          </p:nvSpPr>
          <p:spPr>
            <a:xfrm>
              <a:off x="1331454" y="6055474"/>
              <a:ext cx="149483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grpSp>
      <p:sp>
        <p:nvSpPr>
          <p:cNvPr id="6" name="Rectangle 5">
            <a:extLst>
              <a:ext uri="{FF2B5EF4-FFF2-40B4-BE49-F238E27FC236}">
                <a16:creationId xmlns:a16="http://schemas.microsoft.com/office/drawing/2014/main" id="{AA7E5AF3-B744-4FBE-8A46-2C665EB8B2A9}"/>
              </a:ext>
            </a:extLst>
          </p:cNvPr>
          <p:cNvSpPr/>
          <p:nvPr/>
        </p:nvSpPr>
        <p:spPr>
          <a:xfrm>
            <a:off x="5892374" y="152476"/>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grpSp>
        <p:nvGrpSpPr>
          <p:cNvPr id="7" name="Group 6">
            <a:extLst>
              <a:ext uri="{FF2B5EF4-FFF2-40B4-BE49-F238E27FC236}">
                <a16:creationId xmlns:a16="http://schemas.microsoft.com/office/drawing/2014/main" id="{66598729-A8D1-EE3A-7557-64A7A4FEB9D0}"/>
              </a:ext>
            </a:extLst>
          </p:cNvPr>
          <p:cNvGrpSpPr/>
          <p:nvPr/>
        </p:nvGrpSpPr>
        <p:grpSpPr>
          <a:xfrm>
            <a:off x="2485465" y="216635"/>
            <a:ext cx="9267264" cy="869352"/>
            <a:chOff x="2485465" y="216635"/>
            <a:chExt cx="9267264" cy="869352"/>
          </a:xfrm>
        </p:grpSpPr>
        <p:pic>
          <p:nvPicPr>
            <p:cNvPr id="8" name="Picture 2" descr="Key Clipart Images – Browse 31,882 Stock Photos, Vectors, and Video | Adobe  Stock">
              <a:extLst>
                <a:ext uri="{FF2B5EF4-FFF2-40B4-BE49-F238E27FC236}">
                  <a16:creationId xmlns:a16="http://schemas.microsoft.com/office/drawing/2014/main" id="{4BAF8F81-00FE-7F52-AABA-9E6601603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465" y="506419"/>
              <a:ext cx="965947" cy="5795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ey Clipart Images – Browse 31,882 Stock Photos, Vectors, and Video | Adobe  Stock">
              <a:extLst>
                <a:ext uri="{FF2B5EF4-FFF2-40B4-BE49-F238E27FC236}">
                  <a16:creationId xmlns:a16="http://schemas.microsoft.com/office/drawing/2014/main" id="{CD04FB2D-C00B-97A5-C008-E1D3DC7D9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6782" y="216635"/>
              <a:ext cx="965947" cy="579568"/>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2D83E9C5-5684-871E-7A14-96A737451FCA}"/>
              </a:ext>
            </a:extLst>
          </p:cNvPr>
          <p:cNvPicPr>
            <a:picLocks noChangeAspect="1"/>
          </p:cNvPicPr>
          <p:nvPr/>
        </p:nvPicPr>
        <p:blipFill>
          <a:blip r:embed="rId5"/>
          <a:stretch>
            <a:fillRect/>
          </a:stretch>
        </p:blipFill>
        <p:spPr>
          <a:xfrm>
            <a:off x="5934346" y="871796"/>
            <a:ext cx="5818383" cy="2722704"/>
          </a:xfrm>
          <a:prstGeom prst="rect">
            <a:avLst/>
          </a:prstGeom>
        </p:spPr>
      </p:pic>
      <p:pic>
        <p:nvPicPr>
          <p:cNvPr id="12" name="Picture 11">
            <a:extLst>
              <a:ext uri="{FF2B5EF4-FFF2-40B4-BE49-F238E27FC236}">
                <a16:creationId xmlns:a16="http://schemas.microsoft.com/office/drawing/2014/main" id="{2C60DDAE-07E3-EF4A-5E24-7ECBB075F4A7}"/>
              </a:ext>
            </a:extLst>
          </p:cNvPr>
          <p:cNvPicPr>
            <a:picLocks noChangeAspect="1"/>
          </p:cNvPicPr>
          <p:nvPr/>
        </p:nvPicPr>
        <p:blipFill>
          <a:blip r:embed="rId6"/>
          <a:stretch>
            <a:fillRect/>
          </a:stretch>
        </p:blipFill>
        <p:spPr>
          <a:xfrm>
            <a:off x="5972447" y="3527826"/>
            <a:ext cx="5757676" cy="348725"/>
          </a:xfrm>
          <a:prstGeom prst="rect">
            <a:avLst/>
          </a:prstGeom>
        </p:spPr>
      </p:pic>
      <p:pic>
        <p:nvPicPr>
          <p:cNvPr id="14" name="Picture 13">
            <a:extLst>
              <a:ext uri="{FF2B5EF4-FFF2-40B4-BE49-F238E27FC236}">
                <a16:creationId xmlns:a16="http://schemas.microsoft.com/office/drawing/2014/main" id="{560CD1C7-7350-4001-0AC2-3D42D30A2F22}"/>
              </a:ext>
            </a:extLst>
          </p:cNvPr>
          <p:cNvPicPr>
            <a:picLocks noChangeAspect="1"/>
          </p:cNvPicPr>
          <p:nvPr/>
        </p:nvPicPr>
        <p:blipFill>
          <a:blip r:embed="rId7"/>
          <a:stretch>
            <a:fillRect/>
          </a:stretch>
        </p:blipFill>
        <p:spPr>
          <a:xfrm>
            <a:off x="452352" y="3552824"/>
            <a:ext cx="3301821" cy="598066"/>
          </a:xfrm>
          <a:prstGeom prst="rect">
            <a:avLst/>
          </a:prstGeom>
        </p:spPr>
      </p:pic>
      <p:sp>
        <p:nvSpPr>
          <p:cNvPr id="2" name="Rectangle 1">
            <a:extLst>
              <a:ext uri="{FF2B5EF4-FFF2-40B4-BE49-F238E27FC236}">
                <a16:creationId xmlns:a16="http://schemas.microsoft.com/office/drawing/2014/main" id="{478B65A9-F7D3-6910-5B2A-85FC6BCBB381}"/>
              </a:ext>
            </a:extLst>
          </p:cNvPr>
          <p:cNvSpPr/>
          <p:nvPr/>
        </p:nvSpPr>
        <p:spPr>
          <a:xfrm>
            <a:off x="744070" y="5643695"/>
            <a:ext cx="1942121" cy="707886"/>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DELETE</a:t>
            </a:r>
          </a:p>
        </p:txBody>
      </p:sp>
      <p:sp>
        <p:nvSpPr>
          <p:cNvPr id="10" name="Rectangle: Rounded Corners 9">
            <a:extLst>
              <a:ext uri="{FF2B5EF4-FFF2-40B4-BE49-F238E27FC236}">
                <a16:creationId xmlns:a16="http://schemas.microsoft.com/office/drawing/2014/main" id="{71085AF7-525A-6EF7-D7C0-48902CD2B793}"/>
              </a:ext>
            </a:extLst>
          </p:cNvPr>
          <p:cNvSpPr/>
          <p:nvPr/>
        </p:nvSpPr>
        <p:spPr>
          <a:xfrm>
            <a:off x="439271" y="2124634"/>
            <a:ext cx="3314902" cy="690284"/>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2" descr="Red cross. Wrong symbol. Incorrect sign. Error in circle Stock Vector |  Adobe Stock">
            <a:extLst>
              <a:ext uri="{FF2B5EF4-FFF2-40B4-BE49-F238E27FC236}">
                <a16:creationId xmlns:a16="http://schemas.microsoft.com/office/drawing/2014/main" id="{FD1B09D7-6CAA-6BA2-704E-86C95A48AA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7907" y="4347743"/>
            <a:ext cx="1705400" cy="17054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0E1B2E8-51BC-5D4C-E850-618B76F453A7}"/>
              </a:ext>
            </a:extLst>
          </p:cNvPr>
          <p:cNvGrpSpPr/>
          <p:nvPr/>
        </p:nvGrpSpPr>
        <p:grpSpPr>
          <a:xfrm>
            <a:off x="5793307" y="1676724"/>
            <a:ext cx="5959422" cy="1667800"/>
            <a:chOff x="5793307" y="1676724"/>
            <a:chExt cx="5959422" cy="1667800"/>
          </a:xfrm>
        </p:grpSpPr>
        <p:sp>
          <p:nvSpPr>
            <p:cNvPr id="15" name="Rectangle: Rounded Corners 14">
              <a:extLst>
                <a:ext uri="{FF2B5EF4-FFF2-40B4-BE49-F238E27FC236}">
                  <a16:creationId xmlns:a16="http://schemas.microsoft.com/office/drawing/2014/main" id="{E14AED6B-A951-EBC7-45B0-49A561FE1D9C}"/>
                </a:ext>
              </a:extLst>
            </p:cNvPr>
            <p:cNvSpPr/>
            <p:nvPr/>
          </p:nvSpPr>
          <p:spPr>
            <a:xfrm>
              <a:off x="5793307" y="1676724"/>
              <a:ext cx="5959422" cy="348725"/>
            </a:xfrm>
            <a:prstGeom prst="round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4174BEEF-6D5C-725A-789B-03898198A821}"/>
                </a:ext>
              </a:extLst>
            </p:cNvPr>
            <p:cNvSpPr/>
            <p:nvPr/>
          </p:nvSpPr>
          <p:spPr>
            <a:xfrm>
              <a:off x="5793307" y="2463772"/>
              <a:ext cx="5959422" cy="348725"/>
            </a:xfrm>
            <a:prstGeom prst="round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3E82DA7C-7FE8-9CC9-2AF7-7357EA6CD507}"/>
                </a:ext>
              </a:extLst>
            </p:cNvPr>
            <p:cNvSpPr/>
            <p:nvPr/>
          </p:nvSpPr>
          <p:spPr>
            <a:xfrm>
              <a:off x="5793307" y="2995799"/>
              <a:ext cx="5959422" cy="348725"/>
            </a:xfrm>
            <a:prstGeom prst="round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8B9A5CC3-B199-FC78-85B6-6CFFF48B6F55}"/>
              </a:ext>
            </a:extLst>
          </p:cNvPr>
          <p:cNvSpPr/>
          <p:nvPr/>
        </p:nvSpPr>
        <p:spPr>
          <a:xfrm>
            <a:off x="5826418" y="5524539"/>
            <a:ext cx="6049733" cy="92333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We have no Orphans</a:t>
            </a:r>
          </a:p>
        </p:txBody>
      </p:sp>
    </p:spTree>
    <p:extLst>
      <p:ext uri="{BB962C8B-B14F-4D97-AF65-F5344CB8AC3E}">
        <p14:creationId xmlns:p14="http://schemas.microsoft.com/office/powerpoint/2010/main" val="34819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subTnLst>
                                    <p:audio>
                                      <p:cMediaNode>
                                        <p:cTn display="0" masterRel="sameClick">
                                          <p:stCondLst>
                                            <p:cond evt="begin" delay="0">
                                              <p:tn val="15"/>
                                            </p:cond>
                                          </p:stCondLst>
                                          <p:endCondLst>
                                            <p:cond evt="onStopAudio" delay="0">
                                              <p:tgtEl>
                                                <p:sldTgt/>
                                              </p:tgtEl>
                                            </p:cond>
                                          </p:endCondLst>
                                        </p:cTn>
                                        <p:tgtEl>
                                          <p:sndTgt r:embed="rId2" name="whoosh.wav"/>
                                        </p:tgtEl>
                                      </p:cMediaNode>
                                    </p:audio>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15A68-5D86-C21A-E043-BDBA6B1C6969}"/>
              </a:ext>
            </a:extLst>
          </p:cNvPr>
          <p:cNvSpPr/>
          <p:nvPr/>
        </p:nvSpPr>
        <p:spPr>
          <a:xfrm>
            <a:off x="963254" y="492488"/>
            <a:ext cx="1494833" cy="73574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sp>
        <p:nvSpPr>
          <p:cNvPr id="5" name="Rectangle 4">
            <a:extLst>
              <a:ext uri="{FF2B5EF4-FFF2-40B4-BE49-F238E27FC236}">
                <a16:creationId xmlns:a16="http://schemas.microsoft.com/office/drawing/2014/main" id="{BD0FC46E-E702-E757-6B01-12B3B3B113B0}"/>
              </a:ext>
            </a:extLst>
          </p:cNvPr>
          <p:cNvSpPr/>
          <p:nvPr/>
        </p:nvSpPr>
        <p:spPr>
          <a:xfrm>
            <a:off x="6096000" y="1748194"/>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pic>
        <p:nvPicPr>
          <p:cNvPr id="7" name="Picture 6">
            <a:extLst>
              <a:ext uri="{FF2B5EF4-FFF2-40B4-BE49-F238E27FC236}">
                <a16:creationId xmlns:a16="http://schemas.microsoft.com/office/drawing/2014/main" id="{381FF95B-671D-3766-A856-B1478D475DDD}"/>
              </a:ext>
            </a:extLst>
          </p:cNvPr>
          <p:cNvPicPr>
            <a:picLocks noChangeAspect="1"/>
          </p:cNvPicPr>
          <p:nvPr/>
        </p:nvPicPr>
        <p:blipFill>
          <a:blip r:embed="rId2"/>
          <a:stretch>
            <a:fillRect/>
          </a:stretch>
        </p:blipFill>
        <p:spPr>
          <a:xfrm>
            <a:off x="963254" y="1094658"/>
            <a:ext cx="2448267" cy="2248214"/>
          </a:xfrm>
          <a:prstGeom prst="rect">
            <a:avLst/>
          </a:prstGeom>
        </p:spPr>
      </p:pic>
      <p:pic>
        <p:nvPicPr>
          <p:cNvPr id="9" name="Picture 8">
            <a:extLst>
              <a:ext uri="{FF2B5EF4-FFF2-40B4-BE49-F238E27FC236}">
                <a16:creationId xmlns:a16="http://schemas.microsoft.com/office/drawing/2014/main" id="{FA44C76A-CFEF-89C2-E07B-A07425DAF7D2}"/>
              </a:ext>
            </a:extLst>
          </p:cNvPr>
          <p:cNvPicPr>
            <a:picLocks noChangeAspect="1"/>
          </p:cNvPicPr>
          <p:nvPr/>
        </p:nvPicPr>
        <p:blipFill>
          <a:blip r:embed="rId3"/>
          <a:stretch>
            <a:fillRect/>
          </a:stretch>
        </p:blipFill>
        <p:spPr>
          <a:xfrm>
            <a:off x="6096000" y="2527781"/>
            <a:ext cx="5684696" cy="2953089"/>
          </a:xfrm>
          <a:prstGeom prst="rect">
            <a:avLst/>
          </a:prstGeom>
        </p:spPr>
      </p:pic>
      <p:grpSp>
        <p:nvGrpSpPr>
          <p:cNvPr id="36" name="Group 35">
            <a:extLst>
              <a:ext uri="{FF2B5EF4-FFF2-40B4-BE49-F238E27FC236}">
                <a16:creationId xmlns:a16="http://schemas.microsoft.com/office/drawing/2014/main" id="{70EFA0F7-4731-0A74-CE41-51ED72FA065C}"/>
              </a:ext>
            </a:extLst>
          </p:cNvPr>
          <p:cNvGrpSpPr/>
          <p:nvPr/>
        </p:nvGrpSpPr>
        <p:grpSpPr>
          <a:xfrm>
            <a:off x="3411521" y="2088776"/>
            <a:ext cx="2684479" cy="2716305"/>
            <a:chOff x="3411521" y="2088776"/>
            <a:chExt cx="2684479" cy="2716305"/>
          </a:xfrm>
        </p:grpSpPr>
        <p:cxnSp>
          <p:nvCxnSpPr>
            <p:cNvPr id="16" name="Straight Connector 15">
              <a:extLst>
                <a:ext uri="{FF2B5EF4-FFF2-40B4-BE49-F238E27FC236}">
                  <a16:creationId xmlns:a16="http://schemas.microsoft.com/office/drawing/2014/main" id="{19FBCC7E-60CE-90F7-B59D-FEC6944D824C}"/>
                </a:ext>
              </a:extLst>
            </p:cNvPr>
            <p:cNvCxnSpPr/>
            <p:nvPr/>
          </p:nvCxnSpPr>
          <p:spPr>
            <a:xfrm>
              <a:off x="5634768" y="4805081"/>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D66739E7-29D5-B8A2-36DC-A1FAFBDF6323}"/>
                </a:ext>
              </a:extLst>
            </p:cNvPr>
            <p:cNvGrpSpPr/>
            <p:nvPr/>
          </p:nvGrpSpPr>
          <p:grpSpPr>
            <a:xfrm>
              <a:off x="3411521" y="2088776"/>
              <a:ext cx="2684479" cy="2716305"/>
              <a:chOff x="3411521" y="2088776"/>
              <a:chExt cx="2684479" cy="2716305"/>
            </a:xfrm>
          </p:grpSpPr>
          <p:cxnSp>
            <p:nvCxnSpPr>
              <p:cNvPr id="11" name="Straight Connector 10">
                <a:extLst>
                  <a:ext uri="{FF2B5EF4-FFF2-40B4-BE49-F238E27FC236}">
                    <a16:creationId xmlns:a16="http://schemas.microsoft.com/office/drawing/2014/main" id="{6322D3B5-27A1-28AF-1208-839FE76F91CA}"/>
                  </a:ext>
                </a:extLst>
              </p:cNvPr>
              <p:cNvCxnSpPr/>
              <p:nvPr/>
            </p:nvCxnSpPr>
            <p:spPr>
              <a:xfrm>
                <a:off x="3411521" y="2088776"/>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E661800-7F76-D01F-49D0-03B530167C2D}"/>
                  </a:ext>
                </a:extLst>
              </p:cNvPr>
              <p:cNvGrpSpPr/>
              <p:nvPr/>
            </p:nvGrpSpPr>
            <p:grpSpPr>
              <a:xfrm>
                <a:off x="5634768" y="3482790"/>
                <a:ext cx="461232" cy="1322291"/>
                <a:chOff x="5634768" y="3482790"/>
                <a:chExt cx="461232" cy="1322291"/>
              </a:xfrm>
            </p:grpSpPr>
            <p:cxnSp>
              <p:nvCxnSpPr>
                <p:cNvPr id="12" name="Straight Connector 11">
                  <a:extLst>
                    <a:ext uri="{FF2B5EF4-FFF2-40B4-BE49-F238E27FC236}">
                      <a16:creationId xmlns:a16="http://schemas.microsoft.com/office/drawing/2014/main" id="{A325BC94-A3EE-366E-BB81-D8B689A6457A}"/>
                    </a:ext>
                  </a:extLst>
                </p:cNvPr>
                <p:cNvCxnSpPr/>
                <p:nvPr/>
              </p:nvCxnSpPr>
              <p:spPr>
                <a:xfrm>
                  <a:off x="5634768" y="3514164"/>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8196DE-CCFB-11FC-339C-FFC76161DC34}"/>
                    </a:ext>
                  </a:extLst>
                </p:cNvPr>
                <p:cNvCxnSpPr/>
                <p:nvPr/>
              </p:nvCxnSpPr>
              <p:spPr>
                <a:xfrm>
                  <a:off x="5634768" y="4294093"/>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155BAC-725A-53EA-E70E-D05BC076CF56}"/>
                    </a:ext>
                  </a:extLst>
                </p:cNvPr>
                <p:cNvCxnSpPr>
                  <a:cxnSpLocks/>
                </p:cNvCxnSpPr>
                <p:nvPr/>
              </p:nvCxnSpPr>
              <p:spPr>
                <a:xfrm>
                  <a:off x="5657631" y="3482790"/>
                  <a:ext cx="0" cy="13222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6DD51BB6-F5B7-F1C8-A0F5-995F80B2408B}"/>
                  </a:ext>
                </a:extLst>
              </p:cNvPr>
              <p:cNvCxnSpPr>
                <a:cxnSpLocks/>
              </p:cNvCxnSpPr>
              <p:nvPr/>
            </p:nvCxnSpPr>
            <p:spPr>
              <a:xfrm>
                <a:off x="3872753" y="2102137"/>
                <a:ext cx="1807742" cy="20271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7" name="Rectangle: Rounded Corners 26">
            <a:extLst>
              <a:ext uri="{FF2B5EF4-FFF2-40B4-BE49-F238E27FC236}">
                <a16:creationId xmlns:a16="http://schemas.microsoft.com/office/drawing/2014/main" id="{EE65B604-36A0-1D3F-6ED2-32566C463218}"/>
              </a:ext>
            </a:extLst>
          </p:cNvPr>
          <p:cNvSpPr/>
          <p:nvPr/>
        </p:nvSpPr>
        <p:spPr>
          <a:xfrm>
            <a:off x="887505" y="1871213"/>
            <a:ext cx="2524015" cy="461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42B29BC1-9B66-4E73-1865-208F9BAA03AA}"/>
              </a:ext>
            </a:extLst>
          </p:cNvPr>
          <p:cNvGrpSpPr/>
          <p:nvPr/>
        </p:nvGrpSpPr>
        <p:grpSpPr>
          <a:xfrm>
            <a:off x="6082286" y="3342871"/>
            <a:ext cx="1091546" cy="1633021"/>
            <a:chOff x="6118862" y="3342871"/>
            <a:chExt cx="1091546" cy="1633021"/>
          </a:xfrm>
        </p:grpSpPr>
        <p:sp>
          <p:nvSpPr>
            <p:cNvPr id="28" name="Rectangle: Rounded Corners 27">
              <a:extLst>
                <a:ext uri="{FF2B5EF4-FFF2-40B4-BE49-F238E27FC236}">
                  <a16:creationId xmlns:a16="http://schemas.microsoft.com/office/drawing/2014/main" id="{D2D800F0-E7A5-1DC3-6DDC-DC81BA87D856}"/>
                </a:ext>
              </a:extLst>
            </p:cNvPr>
            <p:cNvSpPr/>
            <p:nvPr/>
          </p:nvSpPr>
          <p:spPr>
            <a:xfrm>
              <a:off x="6141727" y="3342871"/>
              <a:ext cx="1068681" cy="34162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DD45595E-57B8-32E0-4DA1-23AE184FE91D}"/>
                </a:ext>
              </a:extLst>
            </p:cNvPr>
            <p:cNvSpPr/>
            <p:nvPr/>
          </p:nvSpPr>
          <p:spPr>
            <a:xfrm>
              <a:off x="6118863" y="4111840"/>
              <a:ext cx="1068681" cy="34162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8D62476C-4E95-E9D0-99C7-4F626286C207}"/>
                </a:ext>
              </a:extLst>
            </p:cNvPr>
            <p:cNvSpPr/>
            <p:nvPr/>
          </p:nvSpPr>
          <p:spPr>
            <a:xfrm>
              <a:off x="6118862" y="4634269"/>
              <a:ext cx="1068681" cy="341623"/>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 name="Rectangle 31">
            <a:extLst>
              <a:ext uri="{FF2B5EF4-FFF2-40B4-BE49-F238E27FC236}">
                <a16:creationId xmlns:a16="http://schemas.microsoft.com/office/drawing/2014/main" id="{B618CF64-4EAB-39A0-A21A-049FD9F41BB6}"/>
              </a:ext>
            </a:extLst>
          </p:cNvPr>
          <p:cNvSpPr/>
          <p:nvPr/>
        </p:nvSpPr>
        <p:spPr>
          <a:xfrm>
            <a:off x="3508382" y="1387571"/>
            <a:ext cx="444352"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p>
        </p:txBody>
      </p:sp>
      <p:pic>
        <p:nvPicPr>
          <p:cNvPr id="35" name="Picture 34">
            <a:extLst>
              <a:ext uri="{FF2B5EF4-FFF2-40B4-BE49-F238E27FC236}">
                <a16:creationId xmlns:a16="http://schemas.microsoft.com/office/drawing/2014/main" id="{4469686E-CC01-21CF-C1B3-EBC947140951}"/>
              </a:ext>
            </a:extLst>
          </p:cNvPr>
          <p:cNvPicPr>
            <a:picLocks noChangeAspect="1"/>
          </p:cNvPicPr>
          <p:nvPr/>
        </p:nvPicPr>
        <p:blipFill>
          <a:blip r:embed="rId4"/>
          <a:stretch>
            <a:fillRect/>
          </a:stretch>
        </p:blipFill>
        <p:spPr>
          <a:xfrm>
            <a:off x="5351304" y="2983478"/>
            <a:ext cx="726392" cy="300618"/>
          </a:xfrm>
          <a:prstGeom prst="rect">
            <a:avLst/>
          </a:prstGeom>
        </p:spPr>
      </p:pic>
    </p:spTree>
    <p:extLst>
      <p:ext uri="{BB962C8B-B14F-4D97-AF65-F5344CB8AC3E}">
        <p14:creationId xmlns:p14="http://schemas.microsoft.com/office/powerpoint/2010/main" val="289353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83F943-6590-941F-7BB0-598597A192E0}"/>
              </a:ext>
            </a:extLst>
          </p:cNvPr>
          <p:cNvSpPr/>
          <p:nvPr/>
        </p:nvSpPr>
        <p:spPr>
          <a:xfrm>
            <a:off x="347648" y="236456"/>
            <a:ext cx="97039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sp>
        <p:nvSpPr>
          <p:cNvPr id="3" name="Rectangle 2">
            <a:extLst>
              <a:ext uri="{FF2B5EF4-FFF2-40B4-BE49-F238E27FC236}">
                <a16:creationId xmlns:a16="http://schemas.microsoft.com/office/drawing/2014/main" id="{5002D95D-5559-1CA8-DA2B-9068E02FA8A2}"/>
              </a:ext>
            </a:extLst>
          </p:cNvPr>
          <p:cNvSpPr/>
          <p:nvPr/>
        </p:nvSpPr>
        <p:spPr>
          <a:xfrm>
            <a:off x="3665996" y="1821681"/>
            <a:ext cx="835485"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pic>
        <p:nvPicPr>
          <p:cNvPr id="4" name="Picture 3">
            <a:extLst>
              <a:ext uri="{FF2B5EF4-FFF2-40B4-BE49-F238E27FC236}">
                <a16:creationId xmlns:a16="http://schemas.microsoft.com/office/drawing/2014/main" id="{1B0B7E95-E766-6EC2-5D4C-22B15EFCD83E}"/>
              </a:ext>
            </a:extLst>
          </p:cNvPr>
          <p:cNvPicPr>
            <a:picLocks noChangeAspect="1"/>
          </p:cNvPicPr>
          <p:nvPr/>
        </p:nvPicPr>
        <p:blipFill>
          <a:blip r:embed="rId2"/>
          <a:stretch>
            <a:fillRect/>
          </a:stretch>
        </p:blipFill>
        <p:spPr>
          <a:xfrm>
            <a:off x="524343" y="783762"/>
            <a:ext cx="1745446" cy="1602822"/>
          </a:xfrm>
          <a:prstGeom prst="rect">
            <a:avLst/>
          </a:prstGeom>
        </p:spPr>
      </p:pic>
      <p:pic>
        <p:nvPicPr>
          <p:cNvPr id="5" name="Picture 4">
            <a:extLst>
              <a:ext uri="{FF2B5EF4-FFF2-40B4-BE49-F238E27FC236}">
                <a16:creationId xmlns:a16="http://schemas.microsoft.com/office/drawing/2014/main" id="{B7C9AAAB-894D-B180-8662-E15702616183}"/>
              </a:ext>
            </a:extLst>
          </p:cNvPr>
          <p:cNvPicPr>
            <a:picLocks noChangeAspect="1"/>
          </p:cNvPicPr>
          <p:nvPr/>
        </p:nvPicPr>
        <p:blipFill>
          <a:blip r:embed="rId3"/>
          <a:stretch>
            <a:fillRect/>
          </a:stretch>
        </p:blipFill>
        <p:spPr>
          <a:xfrm>
            <a:off x="3526536" y="2344901"/>
            <a:ext cx="5684696" cy="2953089"/>
          </a:xfrm>
          <a:prstGeom prst="rect">
            <a:avLst/>
          </a:prstGeom>
        </p:spPr>
      </p:pic>
      <p:grpSp>
        <p:nvGrpSpPr>
          <p:cNvPr id="29" name="Group 28">
            <a:extLst>
              <a:ext uri="{FF2B5EF4-FFF2-40B4-BE49-F238E27FC236}">
                <a16:creationId xmlns:a16="http://schemas.microsoft.com/office/drawing/2014/main" id="{D8AC018F-7FD5-F455-409C-BB5C2A9DC78A}"/>
              </a:ext>
            </a:extLst>
          </p:cNvPr>
          <p:cNvGrpSpPr/>
          <p:nvPr/>
        </p:nvGrpSpPr>
        <p:grpSpPr>
          <a:xfrm>
            <a:off x="9836367" y="104775"/>
            <a:ext cx="1729740" cy="2281809"/>
            <a:chOff x="9836367" y="104775"/>
            <a:chExt cx="1729740" cy="2281809"/>
          </a:xfrm>
        </p:grpSpPr>
        <p:pic>
          <p:nvPicPr>
            <p:cNvPr id="14" name="Picture 13">
              <a:extLst>
                <a:ext uri="{FF2B5EF4-FFF2-40B4-BE49-F238E27FC236}">
                  <a16:creationId xmlns:a16="http://schemas.microsoft.com/office/drawing/2014/main" id="{69AE89F8-8C5C-2DBB-71C5-80E4BF923D1D}"/>
                </a:ext>
              </a:extLst>
            </p:cNvPr>
            <p:cNvPicPr>
              <a:picLocks noChangeAspect="1"/>
            </p:cNvPicPr>
            <p:nvPr/>
          </p:nvPicPr>
          <p:blipFill>
            <a:blip r:embed="rId4"/>
            <a:stretch>
              <a:fillRect/>
            </a:stretch>
          </p:blipFill>
          <p:spPr>
            <a:xfrm>
              <a:off x="9836367" y="566440"/>
              <a:ext cx="1729740" cy="1820144"/>
            </a:xfrm>
            <a:prstGeom prst="rect">
              <a:avLst/>
            </a:prstGeom>
          </p:spPr>
        </p:pic>
        <p:sp>
          <p:nvSpPr>
            <p:cNvPr id="15" name="Rectangle 14">
              <a:extLst>
                <a:ext uri="{FF2B5EF4-FFF2-40B4-BE49-F238E27FC236}">
                  <a16:creationId xmlns:a16="http://schemas.microsoft.com/office/drawing/2014/main" id="{68F1D180-AC8C-F437-76B5-FB5BBFD8247B}"/>
                </a:ext>
              </a:extLst>
            </p:cNvPr>
            <p:cNvSpPr/>
            <p:nvPr/>
          </p:nvSpPr>
          <p:spPr>
            <a:xfrm>
              <a:off x="9959061" y="104775"/>
              <a:ext cx="725007"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Jobs</a:t>
              </a:r>
            </a:p>
          </p:txBody>
        </p:sp>
      </p:grpSp>
      <p:grpSp>
        <p:nvGrpSpPr>
          <p:cNvPr id="21" name="Group 20">
            <a:extLst>
              <a:ext uri="{FF2B5EF4-FFF2-40B4-BE49-F238E27FC236}">
                <a16:creationId xmlns:a16="http://schemas.microsoft.com/office/drawing/2014/main" id="{B47A431E-1951-7202-C137-D34C6B1E61E4}"/>
              </a:ext>
            </a:extLst>
          </p:cNvPr>
          <p:cNvGrpSpPr/>
          <p:nvPr/>
        </p:nvGrpSpPr>
        <p:grpSpPr>
          <a:xfrm>
            <a:off x="2165548" y="524757"/>
            <a:ext cx="1500448" cy="2072001"/>
            <a:chOff x="2165548" y="566440"/>
            <a:chExt cx="1500448" cy="2072001"/>
          </a:xfrm>
        </p:grpSpPr>
        <p:grpSp>
          <p:nvGrpSpPr>
            <p:cNvPr id="18" name="Group 17">
              <a:extLst>
                <a:ext uri="{FF2B5EF4-FFF2-40B4-BE49-F238E27FC236}">
                  <a16:creationId xmlns:a16="http://schemas.microsoft.com/office/drawing/2014/main" id="{D7FA3B37-2598-B7AC-37AB-EC3343D4AF5E}"/>
                </a:ext>
              </a:extLst>
            </p:cNvPr>
            <p:cNvGrpSpPr/>
            <p:nvPr/>
          </p:nvGrpSpPr>
          <p:grpSpPr>
            <a:xfrm>
              <a:off x="2165548" y="986425"/>
              <a:ext cx="1500448" cy="1652016"/>
              <a:chOff x="2133752" y="982352"/>
              <a:chExt cx="1500448" cy="1652016"/>
            </a:xfrm>
          </p:grpSpPr>
          <p:cxnSp>
            <p:nvCxnSpPr>
              <p:cNvPr id="6" name="Straight Connector 5">
                <a:extLst>
                  <a:ext uri="{FF2B5EF4-FFF2-40B4-BE49-F238E27FC236}">
                    <a16:creationId xmlns:a16="http://schemas.microsoft.com/office/drawing/2014/main" id="{36F6D702-6779-A7B6-F19B-1D6DE0985627}"/>
                  </a:ext>
                </a:extLst>
              </p:cNvPr>
              <p:cNvCxnSpPr>
                <a:cxnSpLocks/>
              </p:cNvCxnSpPr>
              <p:nvPr/>
            </p:nvCxnSpPr>
            <p:spPr>
              <a:xfrm>
                <a:off x="2133752" y="982352"/>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1FE293D-7DAE-B6AC-4DA8-F322F63C2AD4}"/>
                  </a:ext>
                </a:extLst>
              </p:cNvPr>
              <p:cNvCxnSpPr>
                <a:cxnSpLocks/>
              </p:cNvCxnSpPr>
              <p:nvPr/>
            </p:nvCxnSpPr>
            <p:spPr>
              <a:xfrm>
                <a:off x="2594984" y="995713"/>
                <a:ext cx="577984" cy="1601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44AA32-C10B-0539-F336-DF641530852F}"/>
                  </a:ext>
                </a:extLst>
              </p:cNvPr>
              <p:cNvCxnSpPr>
                <a:cxnSpLocks/>
              </p:cNvCxnSpPr>
              <p:nvPr/>
            </p:nvCxnSpPr>
            <p:spPr>
              <a:xfrm>
                <a:off x="3172968" y="2634368"/>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895D35C-067D-A315-B4D3-DF8C6BB1B449}"/>
                </a:ext>
              </a:extLst>
            </p:cNvPr>
            <p:cNvSpPr/>
            <p:nvPr/>
          </p:nvSpPr>
          <p:spPr>
            <a:xfrm>
              <a:off x="2280475" y="566440"/>
              <a:ext cx="314509"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p>
          </p:txBody>
        </p:sp>
        <p:pic>
          <p:nvPicPr>
            <p:cNvPr id="20" name="Picture 19">
              <a:extLst>
                <a:ext uri="{FF2B5EF4-FFF2-40B4-BE49-F238E27FC236}">
                  <a16:creationId xmlns:a16="http://schemas.microsoft.com/office/drawing/2014/main" id="{0D350171-D6B3-7DBF-D043-8D578DD3ADB4}"/>
                </a:ext>
              </a:extLst>
            </p:cNvPr>
            <p:cNvPicPr>
              <a:picLocks noChangeAspect="1"/>
            </p:cNvPicPr>
            <p:nvPr/>
          </p:nvPicPr>
          <p:blipFill>
            <a:blip r:embed="rId5"/>
            <a:stretch>
              <a:fillRect/>
            </a:stretch>
          </p:blipFill>
          <p:spPr>
            <a:xfrm>
              <a:off x="3198561" y="2263713"/>
              <a:ext cx="363194" cy="164078"/>
            </a:xfrm>
            <a:prstGeom prst="rect">
              <a:avLst/>
            </a:prstGeom>
          </p:spPr>
        </p:pic>
      </p:grpSp>
      <p:grpSp>
        <p:nvGrpSpPr>
          <p:cNvPr id="22" name="Group 21">
            <a:extLst>
              <a:ext uri="{FF2B5EF4-FFF2-40B4-BE49-F238E27FC236}">
                <a16:creationId xmlns:a16="http://schemas.microsoft.com/office/drawing/2014/main" id="{2FC64392-8BDF-27A5-26B6-31CBA0204B7C}"/>
              </a:ext>
            </a:extLst>
          </p:cNvPr>
          <p:cNvGrpSpPr/>
          <p:nvPr/>
        </p:nvGrpSpPr>
        <p:grpSpPr>
          <a:xfrm flipH="1">
            <a:off x="8987238" y="440512"/>
            <a:ext cx="1275514" cy="2072001"/>
            <a:chOff x="2165548" y="566440"/>
            <a:chExt cx="1500448" cy="2072001"/>
          </a:xfrm>
        </p:grpSpPr>
        <p:grpSp>
          <p:nvGrpSpPr>
            <p:cNvPr id="23" name="Group 22">
              <a:extLst>
                <a:ext uri="{FF2B5EF4-FFF2-40B4-BE49-F238E27FC236}">
                  <a16:creationId xmlns:a16="http://schemas.microsoft.com/office/drawing/2014/main" id="{0EB834BA-CF41-D300-3AAF-77348259A04B}"/>
                </a:ext>
              </a:extLst>
            </p:cNvPr>
            <p:cNvGrpSpPr/>
            <p:nvPr/>
          </p:nvGrpSpPr>
          <p:grpSpPr>
            <a:xfrm>
              <a:off x="2165548" y="986425"/>
              <a:ext cx="1500448" cy="1652016"/>
              <a:chOff x="2133752" y="982352"/>
              <a:chExt cx="1500448" cy="1652016"/>
            </a:xfrm>
          </p:grpSpPr>
          <p:cxnSp>
            <p:nvCxnSpPr>
              <p:cNvPr id="26" name="Straight Connector 25">
                <a:extLst>
                  <a:ext uri="{FF2B5EF4-FFF2-40B4-BE49-F238E27FC236}">
                    <a16:creationId xmlns:a16="http://schemas.microsoft.com/office/drawing/2014/main" id="{9C7743B2-B2C1-6937-EC61-8F9A007A98DD}"/>
                  </a:ext>
                </a:extLst>
              </p:cNvPr>
              <p:cNvCxnSpPr>
                <a:cxnSpLocks/>
              </p:cNvCxnSpPr>
              <p:nvPr/>
            </p:nvCxnSpPr>
            <p:spPr>
              <a:xfrm>
                <a:off x="2133752" y="982352"/>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83F3E-B00A-1DE5-741F-814523D514A1}"/>
                  </a:ext>
                </a:extLst>
              </p:cNvPr>
              <p:cNvCxnSpPr>
                <a:cxnSpLocks/>
              </p:cNvCxnSpPr>
              <p:nvPr/>
            </p:nvCxnSpPr>
            <p:spPr>
              <a:xfrm>
                <a:off x="2594984" y="995713"/>
                <a:ext cx="577984" cy="1601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FFF6180-31AD-42FF-D84C-15E67AFC35AC}"/>
                  </a:ext>
                </a:extLst>
              </p:cNvPr>
              <p:cNvCxnSpPr>
                <a:cxnSpLocks/>
              </p:cNvCxnSpPr>
              <p:nvPr/>
            </p:nvCxnSpPr>
            <p:spPr>
              <a:xfrm>
                <a:off x="3172968" y="2634368"/>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7AE1C3C-D282-757F-1D3F-FA12642FDB2E}"/>
                </a:ext>
              </a:extLst>
            </p:cNvPr>
            <p:cNvSpPr/>
            <p:nvPr/>
          </p:nvSpPr>
          <p:spPr>
            <a:xfrm>
              <a:off x="2280475" y="566440"/>
              <a:ext cx="314509"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p>
          </p:txBody>
        </p:sp>
        <p:pic>
          <p:nvPicPr>
            <p:cNvPr id="25" name="Picture 24">
              <a:extLst>
                <a:ext uri="{FF2B5EF4-FFF2-40B4-BE49-F238E27FC236}">
                  <a16:creationId xmlns:a16="http://schemas.microsoft.com/office/drawing/2014/main" id="{605DA0EA-2C66-3EDB-ECD5-70FABCA11511}"/>
                </a:ext>
              </a:extLst>
            </p:cNvPr>
            <p:cNvPicPr>
              <a:picLocks noChangeAspect="1"/>
            </p:cNvPicPr>
            <p:nvPr/>
          </p:nvPicPr>
          <p:blipFill>
            <a:blip r:embed="rId5"/>
            <a:stretch>
              <a:fillRect/>
            </a:stretch>
          </p:blipFill>
          <p:spPr>
            <a:xfrm>
              <a:off x="3198561" y="2263713"/>
              <a:ext cx="363194" cy="164078"/>
            </a:xfrm>
            <a:prstGeom prst="rect">
              <a:avLst/>
            </a:prstGeom>
          </p:spPr>
        </p:pic>
      </p:grpSp>
      <p:pic>
        <p:nvPicPr>
          <p:cNvPr id="31" name="Picture 30">
            <a:extLst>
              <a:ext uri="{FF2B5EF4-FFF2-40B4-BE49-F238E27FC236}">
                <a16:creationId xmlns:a16="http://schemas.microsoft.com/office/drawing/2014/main" id="{E2BD2EEC-C180-2627-3447-DDC4C247B7C7}"/>
              </a:ext>
            </a:extLst>
          </p:cNvPr>
          <p:cNvPicPr>
            <a:picLocks noChangeAspect="1"/>
          </p:cNvPicPr>
          <p:nvPr/>
        </p:nvPicPr>
        <p:blipFill>
          <a:blip r:embed="rId6"/>
          <a:stretch>
            <a:fillRect/>
          </a:stretch>
        </p:blipFill>
        <p:spPr>
          <a:xfrm>
            <a:off x="5572565" y="2386108"/>
            <a:ext cx="1250863" cy="2916256"/>
          </a:xfrm>
          <a:prstGeom prst="rect">
            <a:avLst/>
          </a:prstGeom>
        </p:spPr>
      </p:pic>
    </p:spTree>
    <p:extLst>
      <p:ext uri="{BB962C8B-B14F-4D97-AF65-F5344CB8AC3E}">
        <p14:creationId xmlns:p14="http://schemas.microsoft.com/office/powerpoint/2010/main" val="173578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31AD9-E536-1C8A-020C-4BFC8D57F6A5}"/>
              </a:ext>
            </a:extLst>
          </p:cNvPr>
          <p:cNvPicPr>
            <a:picLocks noChangeAspect="1"/>
          </p:cNvPicPr>
          <p:nvPr/>
        </p:nvPicPr>
        <p:blipFill>
          <a:blip r:embed="rId2"/>
          <a:stretch>
            <a:fillRect/>
          </a:stretch>
        </p:blipFill>
        <p:spPr>
          <a:xfrm>
            <a:off x="206712" y="1323975"/>
            <a:ext cx="11778576" cy="3983471"/>
          </a:xfrm>
          <a:prstGeom prst="rect">
            <a:avLst/>
          </a:prstGeom>
        </p:spPr>
      </p:pic>
    </p:spTree>
    <p:extLst>
      <p:ext uri="{BB962C8B-B14F-4D97-AF65-F5344CB8AC3E}">
        <p14:creationId xmlns:p14="http://schemas.microsoft.com/office/powerpoint/2010/main" val="12021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83F943-6590-941F-7BB0-598597A192E0}"/>
              </a:ext>
            </a:extLst>
          </p:cNvPr>
          <p:cNvSpPr/>
          <p:nvPr/>
        </p:nvSpPr>
        <p:spPr>
          <a:xfrm>
            <a:off x="347648" y="236456"/>
            <a:ext cx="97039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Towns</a:t>
            </a:r>
          </a:p>
        </p:txBody>
      </p:sp>
      <p:sp>
        <p:nvSpPr>
          <p:cNvPr id="3" name="Rectangle 2">
            <a:extLst>
              <a:ext uri="{FF2B5EF4-FFF2-40B4-BE49-F238E27FC236}">
                <a16:creationId xmlns:a16="http://schemas.microsoft.com/office/drawing/2014/main" id="{5002D95D-5559-1CA8-DA2B-9068E02FA8A2}"/>
              </a:ext>
            </a:extLst>
          </p:cNvPr>
          <p:cNvSpPr/>
          <p:nvPr/>
        </p:nvSpPr>
        <p:spPr>
          <a:xfrm>
            <a:off x="3665996" y="1821681"/>
            <a:ext cx="835485"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pic>
        <p:nvPicPr>
          <p:cNvPr id="4" name="Picture 3">
            <a:extLst>
              <a:ext uri="{FF2B5EF4-FFF2-40B4-BE49-F238E27FC236}">
                <a16:creationId xmlns:a16="http://schemas.microsoft.com/office/drawing/2014/main" id="{1B0B7E95-E766-6EC2-5D4C-22B15EFCD83E}"/>
              </a:ext>
            </a:extLst>
          </p:cNvPr>
          <p:cNvPicPr>
            <a:picLocks noChangeAspect="1"/>
          </p:cNvPicPr>
          <p:nvPr/>
        </p:nvPicPr>
        <p:blipFill>
          <a:blip r:embed="rId2"/>
          <a:stretch>
            <a:fillRect/>
          </a:stretch>
        </p:blipFill>
        <p:spPr>
          <a:xfrm>
            <a:off x="524343" y="783762"/>
            <a:ext cx="1745446" cy="1602822"/>
          </a:xfrm>
          <a:prstGeom prst="rect">
            <a:avLst/>
          </a:prstGeom>
        </p:spPr>
      </p:pic>
      <p:pic>
        <p:nvPicPr>
          <p:cNvPr id="5" name="Picture 4">
            <a:extLst>
              <a:ext uri="{FF2B5EF4-FFF2-40B4-BE49-F238E27FC236}">
                <a16:creationId xmlns:a16="http://schemas.microsoft.com/office/drawing/2014/main" id="{B7C9AAAB-894D-B180-8662-E15702616183}"/>
              </a:ext>
            </a:extLst>
          </p:cNvPr>
          <p:cNvPicPr>
            <a:picLocks noChangeAspect="1"/>
          </p:cNvPicPr>
          <p:nvPr/>
        </p:nvPicPr>
        <p:blipFill>
          <a:blip r:embed="rId3"/>
          <a:stretch>
            <a:fillRect/>
          </a:stretch>
        </p:blipFill>
        <p:spPr>
          <a:xfrm>
            <a:off x="3526536" y="2344901"/>
            <a:ext cx="5684696" cy="2953089"/>
          </a:xfrm>
          <a:prstGeom prst="rect">
            <a:avLst/>
          </a:prstGeom>
        </p:spPr>
      </p:pic>
      <p:grpSp>
        <p:nvGrpSpPr>
          <p:cNvPr id="29" name="Group 28">
            <a:extLst>
              <a:ext uri="{FF2B5EF4-FFF2-40B4-BE49-F238E27FC236}">
                <a16:creationId xmlns:a16="http://schemas.microsoft.com/office/drawing/2014/main" id="{D8AC018F-7FD5-F455-409C-BB5C2A9DC78A}"/>
              </a:ext>
            </a:extLst>
          </p:cNvPr>
          <p:cNvGrpSpPr/>
          <p:nvPr/>
        </p:nvGrpSpPr>
        <p:grpSpPr>
          <a:xfrm>
            <a:off x="9836367" y="104775"/>
            <a:ext cx="1729740" cy="2281809"/>
            <a:chOff x="9836367" y="104775"/>
            <a:chExt cx="1729740" cy="2281809"/>
          </a:xfrm>
        </p:grpSpPr>
        <p:pic>
          <p:nvPicPr>
            <p:cNvPr id="14" name="Picture 13">
              <a:extLst>
                <a:ext uri="{FF2B5EF4-FFF2-40B4-BE49-F238E27FC236}">
                  <a16:creationId xmlns:a16="http://schemas.microsoft.com/office/drawing/2014/main" id="{69AE89F8-8C5C-2DBB-71C5-80E4BF923D1D}"/>
                </a:ext>
              </a:extLst>
            </p:cNvPr>
            <p:cNvPicPr>
              <a:picLocks noChangeAspect="1"/>
            </p:cNvPicPr>
            <p:nvPr/>
          </p:nvPicPr>
          <p:blipFill>
            <a:blip r:embed="rId4"/>
            <a:stretch>
              <a:fillRect/>
            </a:stretch>
          </p:blipFill>
          <p:spPr>
            <a:xfrm>
              <a:off x="9836367" y="566440"/>
              <a:ext cx="1729740" cy="1820144"/>
            </a:xfrm>
            <a:prstGeom prst="rect">
              <a:avLst/>
            </a:prstGeom>
          </p:spPr>
        </p:pic>
        <p:sp>
          <p:nvSpPr>
            <p:cNvPr id="15" name="Rectangle 14">
              <a:extLst>
                <a:ext uri="{FF2B5EF4-FFF2-40B4-BE49-F238E27FC236}">
                  <a16:creationId xmlns:a16="http://schemas.microsoft.com/office/drawing/2014/main" id="{68F1D180-AC8C-F437-76B5-FB5BBFD8247B}"/>
                </a:ext>
              </a:extLst>
            </p:cNvPr>
            <p:cNvSpPr/>
            <p:nvPr/>
          </p:nvSpPr>
          <p:spPr>
            <a:xfrm>
              <a:off x="9959061" y="104775"/>
              <a:ext cx="725007"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Jobs</a:t>
              </a:r>
            </a:p>
          </p:txBody>
        </p:sp>
      </p:grpSp>
      <p:grpSp>
        <p:nvGrpSpPr>
          <p:cNvPr id="21" name="Group 20">
            <a:extLst>
              <a:ext uri="{FF2B5EF4-FFF2-40B4-BE49-F238E27FC236}">
                <a16:creationId xmlns:a16="http://schemas.microsoft.com/office/drawing/2014/main" id="{B47A431E-1951-7202-C137-D34C6B1E61E4}"/>
              </a:ext>
            </a:extLst>
          </p:cNvPr>
          <p:cNvGrpSpPr/>
          <p:nvPr/>
        </p:nvGrpSpPr>
        <p:grpSpPr>
          <a:xfrm>
            <a:off x="2165548" y="524757"/>
            <a:ext cx="1500448" cy="2072001"/>
            <a:chOff x="2165548" y="566440"/>
            <a:chExt cx="1500448" cy="2072001"/>
          </a:xfrm>
        </p:grpSpPr>
        <p:grpSp>
          <p:nvGrpSpPr>
            <p:cNvPr id="18" name="Group 17">
              <a:extLst>
                <a:ext uri="{FF2B5EF4-FFF2-40B4-BE49-F238E27FC236}">
                  <a16:creationId xmlns:a16="http://schemas.microsoft.com/office/drawing/2014/main" id="{D7FA3B37-2598-B7AC-37AB-EC3343D4AF5E}"/>
                </a:ext>
              </a:extLst>
            </p:cNvPr>
            <p:cNvGrpSpPr/>
            <p:nvPr/>
          </p:nvGrpSpPr>
          <p:grpSpPr>
            <a:xfrm>
              <a:off x="2165548" y="986425"/>
              <a:ext cx="1500448" cy="1652016"/>
              <a:chOff x="2133752" y="982352"/>
              <a:chExt cx="1500448" cy="1652016"/>
            </a:xfrm>
          </p:grpSpPr>
          <p:cxnSp>
            <p:nvCxnSpPr>
              <p:cNvPr id="6" name="Straight Connector 5">
                <a:extLst>
                  <a:ext uri="{FF2B5EF4-FFF2-40B4-BE49-F238E27FC236}">
                    <a16:creationId xmlns:a16="http://schemas.microsoft.com/office/drawing/2014/main" id="{36F6D702-6779-A7B6-F19B-1D6DE0985627}"/>
                  </a:ext>
                </a:extLst>
              </p:cNvPr>
              <p:cNvCxnSpPr>
                <a:cxnSpLocks/>
              </p:cNvCxnSpPr>
              <p:nvPr/>
            </p:nvCxnSpPr>
            <p:spPr>
              <a:xfrm>
                <a:off x="2133752" y="982352"/>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1FE293D-7DAE-B6AC-4DA8-F322F63C2AD4}"/>
                  </a:ext>
                </a:extLst>
              </p:cNvPr>
              <p:cNvCxnSpPr>
                <a:cxnSpLocks/>
              </p:cNvCxnSpPr>
              <p:nvPr/>
            </p:nvCxnSpPr>
            <p:spPr>
              <a:xfrm>
                <a:off x="2594984" y="995713"/>
                <a:ext cx="577984" cy="1601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44AA32-C10B-0539-F336-DF641530852F}"/>
                  </a:ext>
                </a:extLst>
              </p:cNvPr>
              <p:cNvCxnSpPr>
                <a:cxnSpLocks/>
              </p:cNvCxnSpPr>
              <p:nvPr/>
            </p:nvCxnSpPr>
            <p:spPr>
              <a:xfrm>
                <a:off x="3172968" y="2634368"/>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895D35C-067D-A315-B4D3-DF8C6BB1B449}"/>
                </a:ext>
              </a:extLst>
            </p:cNvPr>
            <p:cNvSpPr/>
            <p:nvPr/>
          </p:nvSpPr>
          <p:spPr>
            <a:xfrm>
              <a:off x="2280475" y="566440"/>
              <a:ext cx="314509"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p>
          </p:txBody>
        </p:sp>
        <p:pic>
          <p:nvPicPr>
            <p:cNvPr id="20" name="Picture 19">
              <a:extLst>
                <a:ext uri="{FF2B5EF4-FFF2-40B4-BE49-F238E27FC236}">
                  <a16:creationId xmlns:a16="http://schemas.microsoft.com/office/drawing/2014/main" id="{0D350171-D6B3-7DBF-D043-8D578DD3ADB4}"/>
                </a:ext>
              </a:extLst>
            </p:cNvPr>
            <p:cNvPicPr>
              <a:picLocks noChangeAspect="1"/>
            </p:cNvPicPr>
            <p:nvPr/>
          </p:nvPicPr>
          <p:blipFill>
            <a:blip r:embed="rId5"/>
            <a:stretch>
              <a:fillRect/>
            </a:stretch>
          </p:blipFill>
          <p:spPr>
            <a:xfrm>
              <a:off x="3198561" y="2263713"/>
              <a:ext cx="363194" cy="164078"/>
            </a:xfrm>
            <a:prstGeom prst="rect">
              <a:avLst/>
            </a:prstGeom>
          </p:spPr>
        </p:pic>
      </p:grpSp>
      <p:grpSp>
        <p:nvGrpSpPr>
          <p:cNvPr id="22" name="Group 21">
            <a:extLst>
              <a:ext uri="{FF2B5EF4-FFF2-40B4-BE49-F238E27FC236}">
                <a16:creationId xmlns:a16="http://schemas.microsoft.com/office/drawing/2014/main" id="{2FC64392-8BDF-27A5-26B6-31CBA0204B7C}"/>
              </a:ext>
            </a:extLst>
          </p:cNvPr>
          <p:cNvGrpSpPr/>
          <p:nvPr/>
        </p:nvGrpSpPr>
        <p:grpSpPr>
          <a:xfrm flipH="1">
            <a:off x="8987238" y="440512"/>
            <a:ext cx="1275514" cy="2072001"/>
            <a:chOff x="2165548" y="566440"/>
            <a:chExt cx="1500448" cy="2072001"/>
          </a:xfrm>
        </p:grpSpPr>
        <p:grpSp>
          <p:nvGrpSpPr>
            <p:cNvPr id="23" name="Group 22">
              <a:extLst>
                <a:ext uri="{FF2B5EF4-FFF2-40B4-BE49-F238E27FC236}">
                  <a16:creationId xmlns:a16="http://schemas.microsoft.com/office/drawing/2014/main" id="{0EB834BA-CF41-D300-3AAF-77348259A04B}"/>
                </a:ext>
              </a:extLst>
            </p:cNvPr>
            <p:cNvGrpSpPr/>
            <p:nvPr/>
          </p:nvGrpSpPr>
          <p:grpSpPr>
            <a:xfrm>
              <a:off x="2165548" y="986425"/>
              <a:ext cx="1500448" cy="1652016"/>
              <a:chOff x="2133752" y="982352"/>
              <a:chExt cx="1500448" cy="1652016"/>
            </a:xfrm>
          </p:grpSpPr>
          <p:cxnSp>
            <p:nvCxnSpPr>
              <p:cNvPr id="26" name="Straight Connector 25">
                <a:extLst>
                  <a:ext uri="{FF2B5EF4-FFF2-40B4-BE49-F238E27FC236}">
                    <a16:creationId xmlns:a16="http://schemas.microsoft.com/office/drawing/2014/main" id="{9C7743B2-B2C1-6937-EC61-8F9A007A98DD}"/>
                  </a:ext>
                </a:extLst>
              </p:cNvPr>
              <p:cNvCxnSpPr>
                <a:cxnSpLocks/>
              </p:cNvCxnSpPr>
              <p:nvPr/>
            </p:nvCxnSpPr>
            <p:spPr>
              <a:xfrm>
                <a:off x="2133752" y="982352"/>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83F3E-B00A-1DE5-741F-814523D514A1}"/>
                  </a:ext>
                </a:extLst>
              </p:cNvPr>
              <p:cNvCxnSpPr>
                <a:cxnSpLocks/>
              </p:cNvCxnSpPr>
              <p:nvPr/>
            </p:nvCxnSpPr>
            <p:spPr>
              <a:xfrm>
                <a:off x="2594984" y="995713"/>
                <a:ext cx="577984" cy="1601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FFF6180-31AD-42FF-D84C-15E67AFC35AC}"/>
                  </a:ext>
                </a:extLst>
              </p:cNvPr>
              <p:cNvCxnSpPr>
                <a:cxnSpLocks/>
              </p:cNvCxnSpPr>
              <p:nvPr/>
            </p:nvCxnSpPr>
            <p:spPr>
              <a:xfrm>
                <a:off x="3172968" y="2634368"/>
                <a:ext cx="4612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7AE1C3C-D282-757F-1D3F-FA12642FDB2E}"/>
                </a:ext>
              </a:extLst>
            </p:cNvPr>
            <p:cNvSpPr/>
            <p:nvPr/>
          </p:nvSpPr>
          <p:spPr>
            <a:xfrm>
              <a:off x="2280475" y="566440"/>
              <a:ext cx="314509"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p>
          </p:txBody>
        </p:sp>
        <p:pic>
          <p:nvPicPr>
            <p:cNvPr id="25" name="Picture 24">
              <a:extLst>
                <a:ext uri="{FF2B5EF4-FFF2-40B4-BE49-F238E27FC236}">
                  <a16:creationId xmlns:a16="http://schemas.microsoft.com/office/drawing/2014/main" id="{605DA0EA-2C66-3EDB-ECD5-70FABCA11511}"/>
                </a:ext>
              </a:extLst>
            </p:cNvPr>
            <p:cNvPicPr>
              <a:picLocks noChangeAspect="1"/>
            </p:cNvPicPr>
            <p:nvPr/>
          </p:nvPicPr>
          <p:blipFill>
            <a:blip r:embed="rId5"/>
            <a:stretch>
              <a:fillRect/>
            </a:stretch>
          </p:blipFill>
          <p:spPr>
            <a:xfrm>
              <a:off x="3198561" y="2263713"/>
              <a:ext cx="363194" cy="164078"/>
            </a:xfrm>
            <a:prstGeom prst="rect">
              <a:avLst/>
            </a:prstGeom>
          </p:spPr>
        </p:pic>
      </p:grpSp>
      <p:pic>
        <p:nvPicPr>
          <p:cNvPr id="31" name="Picture 30">
            <a:extLst>
              <a:ext uri="{FF2B5EF4-FFF2-40B4-BE49-F238E27FC236}">
                <a16:creationId xmlns:a16="http://schemas.microsoft.com/office/drawing/2014/main" id="{E2BD2EEC-C180-2627-3447-DDC4C247B7C7}"/>
              </a:ext>
            </a:extLst>
          </p:cNvPr>
          <p:cNvPicPr>
            <a:picLocks noChangeAspect="1"/>
          </p:cNvPicPr>
          <p:nvPr/>
        </p:nvPicPr>
        <p:blipFill>
          <a:blip r:embed="rId6"/>
          <a:stretch>
            <a:fillRect/>
          </a:stretch>
        </p:blipFill>
        <p:spPr>
          <a:xfrm>
            <a:off x="5572565" y="2386108"/>
            <a:ext cx="1250863" cy="2916256"/>
          </a:xfrm>
          <a:prstGeom prst="rect">
            <a:avLst/>
          </a:prstGeom>
        </p:spPr>
      </p:pic>
      <p:sp>
        <p:nvSpPr>
          <p:cNvPr id="8" name="Rectangle 7">
            <a:extLst>
              <a:ext uri="{FF2B5EF4-FFF2-40B4-BE49-F238E27FC236}">
                <a16:creationId xmlns:a16="http://schemas.microsoft.com/office/drawing/2014/main" id="{19D2E912-25C0-515C-8420-A59BB00C0C10}"/>
              </a:ext>
            </a:extLst>
          </p:cNvPr>
          <p:cNvSpPr/>
          <p:nvPr/>
        </p:nvSpPr>
        <p:spPr>
          <a:xfrm>
            <a:off x="2772175" y="5549847"/>
            <a:ext cx="6458050" cy="923330"/>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How to retrieve data ?</a:t>
            </a:r>
          </a:p>
        </p:txBody>
      </p:sp>
    </p:spTree>
    <p:extLst>
      <p:ext uri="{BB962C8B-B14F-4D97-AF65-F5344CB8AC3E}">
        <p14:creationId xmlns:p14="http://schemas.microsoft.com/office/powerpoint/2010/main" val="382779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3059528"/>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43627E"/>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477899"/>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9741D920-9B6F-A9FB-DDAC-40A26D387CF0}"/>
              </a:ext>
            </a:extLst>
          </p:cNvPr>
          <p:cNvGrpSpPr/>
          <p:nvPr/>
        </p:nvGrpSpPr>
        <p:grpSpPr>
          <a:xfrm>
            <a:off x="9129928" y="6137173"/>
            <a:ext cx="3062072" cy="548112"/>
            <a:chOff x="8151095" y="218152"/>
            <a:chExt cx="3845427" cy="686723"/>
          </a:xfrm>
        </p:grpSpPr>
        <p:pic>
          <p:nvPicPr>
            <p:cNvPr id="11" name="Picture 10">
              <a:extLst>
                <a:ext uri="{FF2B5EF4-FFF2-40B4-BE49-F238E27FC236}">
                  <a16:creationId xmlns:a16="http://schemas.microsoft.com/office/drawing/2014/main" id="{79B74477-E428-A43A-C5C7-933BDA7F3A16}"/>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2" name="Rectangle 11">
              <a:extLst>
                <a:ext uri="{FF2B5EF4-FFF2-40B4-BE49-F238E27FC236}">
                  <a16:creationId xmlns:a16="http://schemas.microsoft.com/office/drawing/2014/main" id="{F7363DD9-A33F-673C-A914-03AAB08FEF0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689459"/>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1136466" y="792437"/>
            <a:ext cx="668358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Types of Joints</a:t>
            </a:r>
          </a:p>
        </p:txBody>
      </p:sp>
      <p:sp>
        <p:nvSpPr>
          <p:cNvPr id="15" name="Freeform: Shape 14">
            <a:extLst>
              <a:ext uri="{FF2B5EF4-FFF2-40B4-BE49-F238E27FC236}">
                <a16:creationId xmlns:a16="http://schemas.microsoft.com/office/drawing/2014/main" id="{5E8BF2A6-D1C5-4DEF-F9AE-8EE77E99E2C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3E094D79-EAEE-AAED-8D09-2E2FB521EA4F}"/>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17" name="Freeform: Shape 16">
              <a:extLst>
                <a:ext uri="{FF2B5EF4-FFF2-40B4-BE49-F238E27FC236}">
                  <a16:creationId xmlns:a16="http://schemas.microsoft.com/office/drawing/2014/main" id="{05C37BCE-F538-35E4-BF4F-30F31997E173}"/>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BE7A840-52C8-6B62-B619-704598FB3C38}"/>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2FEAC0A-4AC8-9162-3E32-890E514AF971}"/>
              </a:ext>
            </a:extLst>
          </p:cNvPr>
          <p:cNvGrpSpPr/>
          <p:nvPr/>
        </p:nvGrpSpPr>
        <p:grpSpPr>
          <a:xfrm>
            <a:off x="9129928" y="8222484"/>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F3E91B1C-2152-32E4-47FF-DB6AB580855D}"/>
              </a:ext>
            </a:extLst>
          </p:cNvPr>
          <p:cNvSpPr txBox="1"/>
          <p:nvPr/>
        </p:nvSpPr>
        <p:spPr>
          <a:xfrm>
            <a:off x="214722" y="2774770"/>
            <a:ext cx="653143" cy="646331"/>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23" name="TextBox 22">
            <a:extLst>
              <a:ext uri="{FF2B5EF4-FFF2-40B4-BE49-F238E27FC236}">
                <a16:creationId xmlns:a16="http://schemas.microsoft.com/office/drawing/2014/main" id="{94BF99A7-8F8E-ADD8-94D7-DC29FF82B61F}"/>
              </a:ext>
            </a:extLst>
          </p:cNvPr>
          <p:cNvSpPr txBox="1"/>
          <p:nvPr/>
        </p:nvSpPr>
        <p:spPr>
          <a:xfrm rot="60000">
            <a:off x="1136466" y="2631527"/>
            <a:ext cx="66835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Controlling Query Results with Join Types</a:t>
            </a:r>
          </a:p>
        </p:txBody>
      </p:sp>
      <p:sp>
        <p:nvSpPr>
          <p:cNvPr id="26" name="Freeform: Shape 25">
            <a:extLst>
              <a:ext uri="{FF2B5EF4-FFF2-40B4-BE49-F238E27FC236}">
                <a16:creationId xmlns:a16="http://schemas.microsoft.com/office/drawing/2014/main" id="{31DC510A-2627-85CE-A42D-6B94C5E3BD63}"/>
              </a:ext>
            </a:extLst>
          </p:cNvPr>
          <p:cNvSpPr/>
          <p:nvPr/>
        </p:nvSpPr>
        <p:spPr>
          <a:xfrm rot="-5220000">
            <a:off x="3100390" y="1310061"/>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808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599BEC38-9EBB-1724-E7F6-846D564CCD73}"/>
              </a:ext>
            </a:extLst>
          </p:cNvPr>
          <p:cNvGrpSpPr/>
          <p:nvPr/>
        </p:nvGrpSpPr>
        <p:grpSpPr>
          <a:xfrm rot="-5220000">
            <a:off x="7442998" y="4847488"/>
            <a:ext cx="1932746" cy="1117099"/>
            <a:chOff x="1657932" y="4247536"/>
            <a:chExt cx="1561987" cy="634181"/>
          </a:xfrm>
          <a:effectLst>
            <a:outerShdw blurRad="50800" dist="38100" dir="5400000" algn="t" rotWithShape="0">
              <a:prstClr val="black">
                <a:alpha val="40000"/>
              </a:prstClr>
            </a:outerShdw>
          </a:effectLst>
        </p:grpSpPr>
        <p:sp>
          <p:nvSpPr>
            <p:cNvPr id="28" name="Freeform: Shape 27">
              <a:extLst>
                <a:ext uri="{FF2B5EF4-FFF2-40B4-BE49-F238E27FC236}">
                  <a16:creationId xmlns:a16="http://schemas.microsoft.com/office/drawing/2014/main" id="{2291E45D-FC9D-A2C4-6044-E76FE5D72237}"/>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90234C1-201D-D714-0262-3239F139380F}"/>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F3B26670-FE17-6436-FB11-D246F57DD9B9}"/>
              </a:ext>
            </a:extLst>
          </p:cNvPr>
          <p:cNvSpPr txBox="1"/>
          <p:nvPr/>
        </p:nvSpPr>
        <p:spPr>
          <a:xfrm>
            <a:off x="196959" y="5059048"/>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31" name="TextBox 30">
            <a:extLst>
              <a:ext uri="{FF2B5EF4-FFF2-40B4-BE49-F238E27FC236}">
                <a16:creationId xmlns:a16="http://schemas.microsoft.com/office/drawing/2014/main" id="{67041681-94CA-4CB3-AB5C-05CA9EC84290}"/>
              </a:ext>
            </a:extLst>
          </p:cNvPr>
          <p:cNvSpPr txBox="1"/>
          <p:nvPr/>
        </p:nvSpPr>
        <p:spPr>
          <a:xfrm rot="60000">
            <a:off x="1118703" y="5162026"/>
            <a:ext cx="668358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Query Criteria </a:t>
            </a:r>
          </a:p>
        </p:txBody>
      </p:sp>
    </p:spTree>
    <p:extLst>
      <p:ext uri="{BB962C8B-B14F-4D97-AF65-F5344CB8AC3E}">
        <p14:creationId xmlns:p14="http://schemas.microsoft.com/office/powerpoint/2010/main" val="332057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2000" fill="hold"/>
                                        <p:tgtEl>
                                          <p:spTgt spid="16"/>
                                        </p:tgtEl>
                                        <p:attrNameLst>
                                          <p:attrName>ppt_x</p:attrName>
                                        </p:attrNameLst>
                                      </p:cBhvr>
                                      <p:tavLst>
                                        <p:tav tm="0">
                                          <p:val>
                                            <p:strVal val="0-#ppt_w/2"/>
                                          </p:val>
                                        </p:tav>
                                        <p:tav tm="100000">
                                          <p:val>
                                            <p:strVal val="#ppt_x"/>
                                          </p:val>
                                        </p:tav>
                                      </p:tavLst>
                                    </p:anim>
                                    <p:anim calcmode="lin" valueType="num">
                                      <p:cBhvr additive="base">
                                        <p:cTn id="28" dur="2000" fill="hold"/>
                                        <p:tgtEl>
                                          <p:spTgt spid="16"/>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250"/>
                                        <p:tgtEl>
                                          <p:spTgt spid="15"/>
                                        </p:tgtEl>
                                      </p:cBhvr>
                                    </p:animEffect>
                                  </p:childTnLst>
                                </p:cTn>
                              </p:par>
                            </p:childTnLst>
                          </p:cTn>
                        </p:par>
                        <p:par>
                          <p:cTn id="32" fill="hold">
                            <p:stCondLst>
                              <p:cond delay="225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000" fill="hold"/>
                                        <p:tgtEl>
                                          <p:spTgt spid="27"/>
                                        </p:tgtEl>
                                        <p:attrNameLst>
                                          <p:attrName>ppt_x</p:attrName>
                                        </p:attrNameLst>
                                      </p:cBhvr>
                                      <p:tavLst>
                                        <p:tav tm="0">
                                          <p:val>
                                            <p:strVal val="0-#ppt_w/2"/>
                                          </p:val>
                                        </p:tav>
                                        <p:tav tm="100000">
                                          <p:val>
                                            <p:strVal val="#ppt_x"/>
                                          </p:val>
                                        </p:tav>
                                      </p:tavLst>
                                    </p:anim>
                                    <p:anim calcmode="lin" valueType="num">
                                      <p:cBhvr additive="base">
                                        <p:cTn id="48" dur="2000" fill="hold"/>
                                        <p:tgtEl>
                                          <p:spTgt spid="27"/>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2250"/>
                                        <p:tgtEl>
                                          <p:spTgt spid="26"/>
                                        </p:tgtEl>
                                      </p:cBhvr>
                                    </p:animEffect>
                                  </p:childTnLst>
                                </p:cTn>
                              </p:par>
                            </p:childTnLst>
                          </p:cTn>
                        </p:par>
                        <p:par>
                          <p:cTn id="52" fill="hold">
                            <p:stCondLst>
                              <p:cond delay="225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5" grpId="0" animBg="1"/>
      <p:bldP spid="22" grpId="0"/>
      <p:bldP spid="23" grpId="0"/>
      <p:bldP spid="26" grpId="0" animBg="1"/>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6E15CF-66A0-D332-6A49-D7C01415039C}"/>
              </a:ext>
            </a:extLst>
          </p:cNvPr>
          <p:cNvGrpSpPr/>
          <p:nvPr/>
        </p:nvGrpSpPr>
        <p:grpSpPr>
          <a:xfrm>
            <a:off x="596478" y="419100"/>
            <a:ext cx="2451522" cy="3180022"/>
            <a:chOff x="490191" y="3630168"/>
            <a:chExt cx="2309885" cy="4291978"/>
          </a:xfrm>
        </p:grpSpPr>
        <p:pic>
          <p:nvPicPr>
            <p:cNvPr id="5" name="Picture 2" descr="3D man near red question mark | Chantal Milot RMT and Associates">
              <a:extLst>
                <a:ext uri="{FF2B5EF4-FFF2-40B4-BE49-F238E27FC236}">
                  <a16:creationId xmlns:a16="http://schemas.microsoft.com/office/drawing/2014/main" id="{13884720-AABC-36BF-8FB6-222D64DC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50CCB5-B7E9-5238-4867-B987C86CC1B1}"/>
                </a:ext>
              </a:extLst>
            </p:cNvPr>
            <p:cNvSpPr/>
            <p:nvPr/>
          </p:nvSpPr>
          <p:spPr>
            <a:xfrm>
              <a:off x="499782" y="6551337"/>
              <a:ext cx="2273438" cy="1370809"/>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الاسم والبلد</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0" name="Picture 9">
            <a:extLst>
              <a:ext uri="{FF2B5EF4-FFF2-40B4-BE49-F238E27FC236}">
                <a16:creationId xmlns:a16="http://schemas.microsoft.com/office/drawing/2014/main" id="{1134DC45-4240-4D3A-7AC9-3CC750E3B0FD}"/>
              </a:ext>
            </a:extLst>
          </p:cNvPr>
          <p:cNvPicPr>
            <a:picLocks noChangeAspect="1"/>
          </p:cNvPicPr>
          <p:nvPr/>
        </p:nvPicPr>
        <p:blipFill>
          <a:blip r:embed="rId3"/>
          <a:stretch>
            <a:fillRect/>
          </a:stretch>
        </p:blipFill>
        <p:spPr>
          <a:xfrm>
            <a:off x="6598024" y="209165"/>
            <a:ext cx="5303976" cy="3990021"/>
          </a:xfrm>
          <a:prstGeom prst="rect">
            <a:avLst/>
          </a:prstGeom>
        </p:spPr>
      </p:pic>
      <p:pic>
        <p:nvPicPr>
          <p:cNvPr id="12" name="Picture 11">
            <a:extLst>
              <a:ext uri="{FF2B5EF4-FFF2-40B4-BE49-F238E27FC236}">
                <a16:creationId xmlns:a16="http://schemas.microsoft.com/office/drawing/2014/main" id="{E9D0745D-DADE-A1ED-DE32-3157BD31CC62}"/>
              </a:ext>
            </a:extLst>
          </p:cNvPr>
          <p:cNvPicPr>
            <a:picLocks noChangeAspect="1"/>
          </p:cNvPicPr>
          <p:nvPr/>
        </p:nvPicPr>
        <p:blipFill>
          <a:blip r:embed="rId4"/>
          <a:stretch>
            <a:fillRect/>
          </a:stretch>
        </p:blipFill>
        <p:spPr>
          <a:xfrm>
            <a:off x="3205009" y="513943"/>
            <a:ext cx="2705478" cy="2915057"/>
          </a:xfrm>
          <a:prstGeom prst="rect">
            <a:avLst/>
          </a:prstGeom>
        </p:spPr>
      </p:pic>
      <p:pic>
        <p:nvPicPr>
          <p:cNvPr id="14" name="Picture 13">
            <a:extLst>
              <a:ext uri="{FF2B5EF4-FFF2-40B4-BE49-F238E27FC236}">
                <a16:creationId xmlns:a16="http://schemas.microsoft.com/office/drawing/2014/main" id="{EC280458-48D6-D4E7-9A83-FBA9F8B6CDA2}"/>
              </a:ext>
            </a:extLst>
          </p:cNvPr>
          <p:cNvPicPr>
            <a:picLocks noChangeAspect="1"/>
          </p:cNvPicPr>
          <p:nvPr/>
        </p:nvPicPr>
        <p:blipFill>
          <a:blip r:embed="rId5"/>
          <a:stretch>
            <a:fillRect/>
          </a:stretch>
        </p:blipFill>
        <p:spPr>
          <a:xfrm>
            <a:off x="2152650" y="3269132"/>
            <a:ext cx="2930337" cy="3522809"/>
          </a:xfrm>
          <a:prstGeom prst="rect">
            <a:avLst/>
          </a:prstGeom>
        </p:spPr>
      </p:pic>
      <p:pic>
        <p:nvPicPr>
          <p:cNvPr id="15" name="Picture 14">
            <a:extLst>
              <a:ext uri="{FF2B5EF4-FFF2-40B4-BE49-F238E27FC236}">
                <a16:creationId xmlns:a16="http://schemas.microsoft.com/office/drawing/2014/main" id="{5EC768E4-F699-367C-43E1-E34B9F8090D6}"/>
              </a:ext>
            </a:extLst>
          </p:cNvPr>
          <p:cNvPicPr>
            <a:picLocks noChangeAspect="1"/>
          </p:cNvPicPr>
          <p:nvPr/>
        </p:nvPicPr>
        <p:blipFill>
          <a:blip r:embed="rId6"/>
          <a:stretch>
            <a:fillRect/>
          </a:stretch>
        </p:blipFill>
        <p:spPr>
          <a:xfrm>
            <a:off x="8319247" y="4509248"/>
            <a:ext cx="2458897" cy="1861048"/>
          </a:xfrm>
          <a:prstGeom prst="rect">
            <a:avLst/>
          </a:prstGeom>
        </p:spPr>
      </p:pic>
      <p:sp>
        <p:nvSpPr>
          <p:cNvPr id="2" name="Rectangle 1">
            <a:extLst>
              <a:ext uri="{FF2B5EF4-FFF2-40B4-BE49-F238E27FC236}">
                <a16:creationId xmlns:a16="http://schemas.microsoft.com/office/drawing/2014/main" id="{BAD6D7C8-9BD6-1995-BFD5-FA84A07B6DEA}"/>
              </a:ext>
            </a:extLst>
          </p:cNvPr>
          <p:cNvSpPr/>
          <p:nvPr/>
        </p:nvSpPr>
        <p:spPr>
          <a:xfrm>
            <a:off x="5910487" y="5662410"/>
            <a:ext cx="2266966" cy="70788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Arial" panose="020B0604020202020204" pitchFamily="34" charset="0"/>
              </a:rPr>
              <a:t>المشترك فقط</a:t>
            </a:r>
            <a:endPar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07046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6E15CF-66A0-D332-6A49-D7C01415039C}"/>
              </a:ext>
            </a:extLst>
          </p:cNvPr>
          <p:cNvGrpSpPr/>
          <p:nvPr/>
        </p:nvGrpSpPr>
        <p:grpSpPr>
          <a:xfrm>
            <a:off x="596478" y="419100"/>
            <a:ext cx="2451522" cy="3180022"/>
            <a:chOff x="490191" y="3630168"/>
            <a:chExt cx="2309885" cy="4291978"/>
          </a:xfrm>
        </p:grpSpPr>
        <p:pic>
          <p:nvPicPr>
            <p:cNvPr id="5" name="Picture 2" descr="3D man near red question mark | Chantal Milot RMT and Associates">
              <a:extLst>
                <a:ext uri="{FF2B5EF4-FFF2-40B4-BE49-F238E27FC236}">
                  <a16:creationId xmlns:a16="http://schemas.microsoft.com/office/drawing/2014/main" id="{13884720-AABC-36BF-8FB6-222D64DC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50CCB5-B7E9-5238-4867-B987C86CC1B1}"/>
                </a:ext>
              </a:extLst>
            </p:cNvPr>
            <p:cNvSpPr/>
            <p:nvPr/>
          </p:nvSpPr>
          <p:spPr>
            <a:xfrm>
              <a:off x="499782" y="6551337"/>
              <a:ext cx="2273438" cy="1370809"/>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الاسم والبلد</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0" name="Picture 9">
            <a:extLst>
              <a:ext uri="{FF2B5EF4-FFF2-40B4-BE49-F238E27FC236}">
                <a16:creationId xmlns:a16="http://schemas.microsoft.com/office/drawing/2014/main" id="{1134DC45-4240-4D3A-7AC9-3CC750E3B0FD}"/>
              </a:ext>
            </a:extLst>
          </p:cNvPr>
          <p:cNvPicPr>
            <a:picLocks noChangeAspect="1"/>
          </p:cNvPicPr>
          <p:nvPr/>
        </p:nvPicPr>
        <p:blipFill>
          <a:blip r:embed="rId3"/>
          <a:stretch>
            <a:fillRect/>
          </a:stretch>
        </p:blipFill>
        <p:spPr>
          <a:xfrm>
            <a:off x="6598024" y="209165"/>
            <a:ext cx="5303976" cy="3990021"/>
          </a:xfrm>
          <a:prstGeom prst="rect">
            <a:avLst/>
          </a:prstGeom>
        </p:spPr>
      </p:pic>
      <p:pic>
        <p:nvPicPr>
          <p:cNvPr id="12" name="Picture 11">
            <a:extLst>
              <a:ext uri="{FF2B5EF4-FFF2-40B4-BE49-F238E27FC236}">
                <a16:creationId xmlns:a16="http://schemas.microsoft.com/office/drawing/2014/main" id="{E9D0745D-DADE-A1ED-DE32-3157BD31CC62}"/>
              </a:ext>
            </a:extLst>
          </p:cNvPr>
          <p:cNvPicPr>
            <a:picLocks noChangeAspect="1"/>
          </p:cNvPicPr>
          <p:nvPr/>
        </p:nvPicPr>
        <p:blipFill>
          <a:blip r:embed="rId4"/>
          <a:stretch>
            <a:fillRect/>
          </a:stretch>
        </p:blipFill>
        <p:spPr>
          <a:xfrm>
            <a:off x="3205009" y="513943"/>
            <a:ext cx="2705478" cy="2915057"/>
          </a:xfrm>
          <a:prstGeom prst="rect">
            <a:avLst/>
          </a:prstGeom>
        </p:spPr>
      </p:pic>
      <p:sp>
        <p:nvSpPr>
          <p:cNvPr id="2" name="Rectangle 1">
            <a:extLst>
              <a:ext uri="{FF2B5EF4-FFF2-40B4-BE49-F238E27FC236}">
                <a16:creationId xmlns:a16="http://schemas.microsoft.com/office/drawing/2014/main" id="{BAD6D7C8-9BD6-1995-BFD5-FA84A07B6DEA}"/>
              </a:ext>
            </a:extLst>
          </p:cNvPr>
          <p:cNvSpPr/>
          <p:nvPr/>
        </p:nvSpPr>
        <p:spPr>
          <a:xfrm>
            <a:off x="6055559" y="5662410"/>
            <a:ext cx="1976824" cy="70788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Arial" panose="020B0604020202020204" pitchFamily="34" charset="0"/>
              </a:rPr>
              <a:t>كل الأسماء</a:t>
            </a:r>
            <a:endPar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ACB8D08-695B-A4A0-55A3-0FF29E1A67E1}"/>
              </a:ext>
            </a:extLst>
          </p:cNvPr>
          <p:cNvPicPr>
            <a:picLocks noChangeAspect="1"/>
          </p:cNvPicPr>
          <p:nvPr/>
        </p:nvPicPr>
        <p:blipFill>
          <a:blip r:embed="rId5"/>
          <a:stretch>
            <a:fillRect/>
          </a:stretch>
        </p:blipFill>
        <p:spPr>
          <a:xfrm>
            <a:off x="9015269" y="4457772"/>
            <a:ext cx="2048161" cy="1819529"/>
          </a:xfrm>
          <a:prstGeom prst="rect">
            <a:avLst/>
          </a:prstGeom>
        </p:spPr>
      </p:pic>
      <p:pic>
        <p:nvPicPr>
          <p:cNvPr id="11" name="Picture 10">
            <a:extLst>
              <a:ext uri="{FF2B5EF4-FFF2-40B4-BE49-F238E27FC236}">
                <a16:creationId xmlns:a16="http://schemas.microsoft.com/office/drawing/2014/main" id="{E81D4330-1903-D32A-6899-D0EB106F21C6}"/>
              </a:ext>
            </a:extLst>
          </p:cNvPr>
          <p:cNvPicPr>
            <a:picLocks noChangeAspect="1"/>
          </p:cNvPicPr>
          <p:nvPr/>
        </p:nvPicPr>
        <p:blipFill>
          <a:blip r:embed="rId6"/>
          <a:stretch>
            <a:fillRect/>
          </a:stretch>
        </p:blipFill>
        <p:spPr>
          <a:xfrm>
            <a:off x="2517472" y="1948374"/>
            <a:ext cx="3099469" cy="4909626"/>
          </a:xfrm>
          <a:prstGeom prst="rect">
            <a:avLst/>
          </a:prstGeom>
        </p:spPr>
      </p:pic>
    </p:spTree>
    <p:extLst>
      <p:ext uri="{BB962C8B-B14F-4D97-AF65-F5344CB8AC3E}">
        <p14:creationId xmlns:p14="http://schemas.microsoft.com/office/powerpoint/2010/main" val="293694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6E15CF-66A0-D332-6A49-D7C01415039C}"/>
              </a:ext>
            </a:extLst>
          </p:cNvPr>
          <p:cNvGrpSpPr/>
          <p:nvPr/>
        </p:nvGrpSpPr>
        <p:grpSpPr>
          <a:xfrm>
            <a:off x="596478" y="419100"/>
            <a:ext cx="2451522" cy="3180022"/>
            <a:chOff x="490191" y="3630168"/>
            <a:chExt cx="2309885" cy="4291978"/>
          </a:xfrm>
        </p:grpSpPr>
        <p:pic>
          <p:nvPicPr>
            <p:cNvPr id="5" name="Picture 2" descr="3D man near red question mark | Chantal Milot RMT and Associates">
              <a:extLst>
                <a:ext uri="{FF2B5EF4-FFF2-40B4-BE49-F238E27FC236}">
                  <a16:creationId xmlns:a16="http://schemas.microsoft.com/office/drawing/2014/main" id="{13884720-AABC-36BF-8FB6-222D64DC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50CCB5-B7E9-5238-4867-B987C86CC1B1}"/>
                </a:ext>
              </a:extLst>
            </p:cNvPr>
            <p:cNvSpPr/>
            <p:nvPr/>
          </p:nvSpPr>
          <p:spPr>
            <a:xfrm>
              <a:off x="499782" y="6551337"/>
              <a:ext cx="2273438" cy="1370809"/>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الاسم والبلد</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0" name="Picture 9">
            <a:extLst>
              <a:ext uri="{FF2B5EF4-FFF2-40B4-BE49-F238E27FC236}">
                <a16:creationId xmlns:a16="http://schemas.microsoft.com/office/drawing/2014/main" id="{1134DC45-4240-4D3A-7AC9-3CC750E3B0FD}"/>
              </a:ext>
            </a:extLst>
          </p:cNvPr>
          <p:cNvPicPr>
            <a:picLocks noChangeAspect="1"/>
          </p:cNvPicPr>
          <p:nvPr/>
        </p:nvPicPr>
        <p:blipFill>
          <a:blip r:embed="rId3"/>
          <a:stretch>
            <a:fillRect/>
          </a:stretch>
        </p:blipFill>
        <p:spPr>
          <a:xfrm>
            <a:off x="6598024" y="209165"/>
            <a:ext cx="5303976" cy="3990021"/>
          </a:xfrm>
          <a:prstGeom prst="rect">
            <a:avLst/>
          </a:prstGeom>
        </p:spPr>
      </p:pic>
      <p:pic>
        <p:nvPicPr>
          <p:cNvPr id="12" name="Picture 11">
            <a:extLst>
              <a:ext uri="{FF2B5EF4-FFF2-40B4-BE49-F238E27FC236}">
                <a16:creationId xmlns:a16="http://schemas.microsoft.com/office/drawing/2014/main" id="{E9D0745D-DADE-A1ED-DE32-3157BD31CC62}"/>
              </a:ext>
            </a:extLst>
          </p:cNvPr>
          <p:cNvPicPr>
            <a:picLocks noChangeAspect="1"/>
          </p:cNvPicPr>
          <p:nvPr/>
        </p:nvPicPr>
        <p:blipFill>
          <a:blip r:embed="rId4"/>
          <a:stretch>
            <a:fillRect/>
          </a:stretch>
        </p:blipFill>
        <p:spPr>
          <a:xfrm>
            <a:off x="3205009" y="513943"/>
            <a:ext cx="2705478" cy="2915057"/>
          </a:xfrm>
          <a:prstGeom prst="rect">
            <a:avLst/>
          </a:prstGeom>
        </p:spPr>
      </p:pic>
      <p:sp>
        <p:nvSpPr>
          <p:cNvPr id="2" name="Rectangle 1">
            <a:extLst>
              <a:ext uri="{FF2B5EF4-FFF2-40B4-BE49-F238E27FC236}">
                <a16:creationId xmlns:a16="http://schemas.microsoft.com/office/drawing/2014/main" id="{BAD6D7C8-9BD6-1995-BFD5-FA84A07B6DEA}"/>
              </a:ext>
            </a:extLst>
          </p:cNvPr>
          <p:cNvSpPr/>
          <p:nvPr/>
        </p:nvSpPr>
        <p:spPr>
          <a:xfrm>
            <a:off x="6739398" y="5631030"/>
            <a:ext cx="1606530" cy="70788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Arial" panose="020B0604020202020204" pitchFamily="34" charset="0"/>
              </a:rPr>
              <a:t>كل البلاد</a:t>
            </a:r>
            <a:endPar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325C625-CB05-F6BA-2ACD-F128BC9CA291}"/>
              </a:ext>
            </a:extLst>
          </p:cNvPr>
          <p:cNvPicPr>
            <a:picLocks noChangeAspect="1"/>
          </p:cNvPicPr>
          <p:nvPr/>
        </p:nvPicPr>
        <p:blipFill>
          <a:blip r:embed="rId5"/>
          <a:stretch>
            <a:fillRect/>
          </a:stretch>
        </p:blipFill>
        <p:spPr>
          <a:xfrm>
            <a:off x="9127367" y="4744594"/>
            <a:ext cx="1812657" cy="1625702"/>
          </a:xfrm>
          <a:prstGeom prst="rect">
            <a:avLst/>
          </a:prstGeom>
        </p:spPr>
      </p:pic>
      <p:pic>
        <p:nvPicPr>
          <p:cNvPr id="9" name="Picture 8">
            <a:extLst>
              <a:ext uri="{FF2B5EF4-FFF2-40B4-BE49-F238E27FC236}">
                <a16:creationId xmlns:a16="http://schemas.microsoft.com/office/drawing/2014/main" id="{04D7665C-8C8B-3E5B-B736-B07BD3E446B6}"/>
              </a:ext>
            </a:extLst>
          </p:cNvPr>
          <p:cNvPicPr>
            <a:picLocks noChangeAspect="1"/>
          </p:cNvPicPr>
          <p:nvPr/>
        </p:nvPicPr>
        <p:blipFill>
          <a:blip r:embed="rId6"/>
          <a:stretch>
            <a:fillRect/>
          </a:stretch>
        </p:blipFill>
        <p:spPr>
          <a:xfrm>
            <a:off x="3019497" y="1543749"/>
            <a:ext cx="3410426" cy="5134692"/>
          </a:xfrm>
          <a:prstGeom prst="rect">
            <a:avLst/>
          </a:prstGeom>
        </p:spPr>
      </p:pic>
    </p:spTree>
    <p:extLst>
      <p:ext uri="{BB962C8B-B14F-4D97-AF65-F5344CB8AC3E}">
        <p14:creationId xmlns:p14="http://schemas.microsoft.com/office/powerpoint/2010/main" val="112597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6E15CF-66A0-D332-6A49-D7C01415039C}"/>
              </a:ext>
            </a:extLst>
          </p:cNvPr>
          <p:cNvGrpSpPr/>
          <p:nvPr/>
        </p:nvGrpSpPr>
        <p:grpSpPr>
          <a:xfrm>
            <a:off x="596478" y="419100"/>
            <a:ext cx="2451522" cy="3180022"/>
            <a:chOff x="490191" y="3630168"/>
            <a:chExt cx="2309885" cy="4291978"/>
          </a:xfrm>
        </p:grpSpPr>
        <p:pic>
          <p:nvPicPr>
            <p:cNvPr id="5" name="Picture 2" descr="3D man near red question mark | Chantal Milot RMT and Associates">
              <a:extLst>
                <a:ext uri="{FF2B5EF4-FFF2-40B4-BE49-F238E27FC236}">
                  <a16:creationId xmlns:a16="http://schemas.microsoft.com/office/drawing/2014/main" id="{13884720-AABC-36BF-8FB6-222D64DC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50CCB5-B7E9-5238-4867-B987C86CC1B1}"/>
                </a:ext>
              </a:extLst>
            </p:cNvPr>
            <p:cNvSpPr/>
            <p:nvPr/>
          </p:nvSpPr>
          <p:spPr>
            <a:xfrm>
              <a:off x="499782" y="6551337"/>
              <a:ext cx="2273438" cy="1370809"/>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الاسم والبلد</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0" name="Picture 9">
            <a:extLst>
              <a:ext uri="{FF2B5EF4-FFF2-40B4-BE49-F238E27FC236}">
                <a16:creationId xmlns:a16="http://schemas.microsoft.com/office/drawing/2014/main" id="{1134DC45-4240-4D3A-7AC9-3CC750E3B0FD}"/>
              </a:ext>
            </a:extLst>
          </p:cNvPr>
          <p:cNvPicPr>
            <a:picLocks noChangeAspect="1"/>
          </p:cNvPicPr>
          <p:nvPr/>
        </p:nvPicPr>
        <p:blipFill>
          <a:blip r:embed="rId3"/>
          <a:stretch>
            <a:fillRect/>
          </a:stretch>
        </p:blipFill>
        <p:spPr>
          <a:xfrm>
            <a:off x="6598024" y="209165"/>
            <a:ext cx="5303976" cy="3990021"/>
          </a:xfrm>
          <a:prstGeom prst="rect">
            <a:avLst/>
          </a:prstGeom>
        </p:spPr>
      </p:pic>
      <p:pic>
        <p:nvPicPr>
          <p:cNvPr id="12" name="Picture 11">
            <a:extLst>
              <a:ext uri="{FF2B5EF4-FFF2-40B4-BE49-F238E27FC236}">
                <a16:creationId xmlns:a16="http://schemas.microsoft.com/office/drawing/2014/main" id="{E9D0745D-DADE-A1ED-DE32-3157BD31CC62}"/>
              </a:ext>
            </a:extLst>
          </p:cNvPr>
          <p:cNvPicPr>
            <a:picLocks noChangeAspect="1"/>
          </p:cNvPicPr>
          <p:nvPr/>
        </p:nvPicPr>
        <p:blipFill>
          <a:blip r:embed="rId4"/>
          <a:stretch>
            <a:fillRect/>
          </a:stretch>
        </p:blipFill>
        <p:spPr>
          <a:xfrm>
            <a:off x="3205009" y="513943"/>
            <a:ext cx="2705478" cy="2915057"/>
          </a:xfrm>
          <a:prstGeom prst="rect">
            <a:avLst/>
          </a:prstGeom>
        </p:spPr>
      </p:pic>
      <p:sp>
        <p:nvSpPr>
          <p:cNvPr id="2" name="Rectangle 1">
            <a:extLst>
              <a:ext uri="{FF2B5EF4-FFF2-40B4-BE49-F238E27FC236}">
                <a16:creationId xmlns:a16="http://schemas.microsoft.com/office/drawing/2014/main" id="{BAD6D7C8-9BD6-1995-BFD5-FA84A07B6DEA}"/>
              </a:ext>
            </a:extLst>
          </p:cNvPr>
          <p:cNvSpPr/>
          <p:nvPr/>
        </p:nvSpPr>
        <p:spPr>
          <a:xfrm>
            <a:off x="6878859" y="5631030"/>
            <a:ext cx="1327608" cy="70788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Arial" panose="020B0604020202020204" pitchFamily="34" charset="0"/>
              </a:rPr>
              <a:t>كله </a:t>
            </a:r>
            <a:r>
              <a:rPr kumimoji="0" lang="ar-EG" sz="40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Arial" panose="020B0604020202020204" pitchFamily="34" charset="0"/>
              </a:rPr>
              <a:t>كله</a:t>
            </a:r>
            <a:endPar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AF132C0-8E02-F28E-7F1E-1CA1045C6C96}"/>
              </a:ext>
            </a:extLst>
          </p:cNvPr>
          <p:cNvPicPr>
            <a:picLocks noChangeAspect="1"/>
          </p:cNvPicPr>
          <p:nvPr/>
        </p:nvPicPr>
        <p:blipFill>
          <a:blip r:embed="rId5"/>
          <a:stretch>
            <a:fillRect/>
          </a:stretch>
        </p:blipFill>
        <p:spPr>
          <a:xfrm>
            <a:off x="3335724" y="2075888"/>
            <a:ext cx="2705478" cy="4801480"/>
          </a:xfrm>
          <a:prstGeom prst="rect">
            <a:avLst/>
          </a:prstGeom>
        </p:spPr>
      </p:pic>
      <p:pic>
        <p:nvPicPr>
          <p:cNvPr id="11" name="Picture 10">
            <a:extLst>
              <a:ext uri="{FF2B5EF4-FFF2-40B4-BE49-F238E27FC236}">
                <a16:creationId xmlns:a16="http://schemas.microsoft.com/office/drawing/2014/main" id="{0A18B921-C913-05E5-41A5-FC801DBB9549}"/>
              </a:ext>
            </a:extLst>
          </p:cNvPr>
          <p:cNvPicPr>
            <a:picLocks noChangeAspect="1"/>
          </p:cNvPicPr>
          <p:nvPr/>
        </p:nvPicPr>
        <p:blipFill>
          <a:blip r:embed="rId6"/>
          <a:stretch>
            <a:fillRect/>
          </a:stretch>
        </p:blipFill>
        <p:spPr>
          <a:xfrm>
            <a:off x="8638215" y="4372556"/>
            <a:ext cx="2447707" cy="1966359"/>
          </a:xfrm>
          <a:prstGeom prst="rect">
            <a:avLst/>
          </a:prstGeom>
        </p:spPr>
      </p:pic>
    </p:spTree>
    <p:extLst>
      <p:ext uri="{BB962C8B-B14F-4D97-AF65-F5344CB8AC3E}">
        <p14:creationId xmlns:p14="http://schemas.microsoft.com/office/powerpoint/2010/main" val="149366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132B2E1-D6B3-0CC7-D7DE-1E7F82EE6955}"/>
              </a:ext>
            </a:extLst>
          </p:cNvPr>
          <p:cNvGrpSpPr/>
          <p:nvPr/>
        </p:nvGrpSpPr>
        <p:grpSpPr>
          <a:xfrm>
            <a:off x="1030941" y="874059"/>
            <a:ext cx="9690847" cy="5109881"/>
            <a:chOff x="2408791" y="1441658"/>
            <a:chExt cx="6782747" cy="3705742"/>
          </a:xfrm>
        </p:grpSpPr>
        <p:pic>
          <p:nvPicPr>
            <p:cNvPr id="3" name="Picture 2">
              <a:extLst>
                <a:ext uri="{FF2B5EF4-FFF2-40B4-BE49-F238E27FC236}">
                  <a16:creationId xmlns:a16="http://schemas.microsoft.com/office/drawing/2014/main" id="{C7E02D0B-5F41-C9CC-51C4-F80E973926EA}"/>
                </a:ext>
              </a:extLst>
            </p:cNvPr>
            <p:cNvPicPr>
              <a:picLocks noChangeAspect="1"/>
            </p:cNvPicPr>
            <p:nvPr/>
          </p:nvPicPr>
          <p:blipFill>
            <a:blip r:embed="rId2"/>
            <a:stretch>
              <a:fillRect/>
            </a:stretch>
          </p:blipFill>
          <p:spPr>
            <a:xfrm>
              <a:off x="2408791" y="1441658"/>
              <a:ext cx="6782747" cy="3705742"/>
            </a:xfrm>
            <a:prstGeom prst="rect">
              <a:avLst/>
            </a:prstGeom>
          </p:spPr>
        </p:pic>
        <p:pic>
          <p:nvPicPr>
            <p:cNvPr id="5" name="Picture 4">
              <a:extLst>
                <a:ext uri="{FF2B5EF4-FFF2-40B4-BE49-F238E27FC236}">
                  <a16:creationId xmlns:a16="http://schemas.microsoft.com/office/drawing/2014/main" id="{447519DF-D2CF-2A78-521F-A749DD14B2FC}"/>
                </a:ext>
              </a:extLst>
            </p:cNvPr>
            <p:cNvPicPr>
              <a:picLocks noChangeAspect="1"/>
            </p:cNvPicPr>
            <p:nvPr/>
          </p:nvPicPr>
          <p:blipFill>
            <a:blip r:embed="rId3"/>
            <a:stretch>
              <a:fillRect/>
            </a:stretch>
          </p:blipFill>
          <p:spPr>
            <a:xfrm>
              <a:off x="7016596" y="1662140"/>
              <a:ext cx="1619327" cy="725905"/>
            </a:xfrm>
            <a:prstGeom prst="rect">
              <a:avLst/>
            </a:prstGeom>
          </p:spPr>
        </p:pic>
      </p:grpSp>
    </p:spTree>
    <p:extLst>
      <p:ext uri="{BB962C8B-B14F-4D97-AF65-F5344CB8AC3E}">
        <p14:creationId xmlns:p14="http://schemas.microsoft.com/office/powerpoint/2010/main" val="20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3F332-8368-A179-A9C9-081AE675D530}"/>
              </a:ext>
            </a:extLst>
          </p:cNvPr>
          <p:cNvSpPr txBox="1"/>
          <p:nvPr/>
        </p:nvSpPr>
        <p:spPr>
          <a:xfrm>
            <a:off x="645064" y="525982"/>
            <a:ext cx="4282983" cy="1200361"/>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Light" panose="020F0302020204030204"/>
                <a:ea typeface="+mn-ea"/>
                <a:cs typeface="+mn-cs"/>
              </a:rPr>
              <a:t>1. Inner Join</a:t>
            </a:r>
          </a:p>
        </p:txBody>
      </p:sp>
      <p:sp>
        <p:nvSpPr>
          <p:cNvPr id="5" name="TextBox 4">
            <a:extLst>
              <a:ext uri="{FF2B5EF4-FFF2-40B4-BE49-F238E27FC236}">
                <a16:creationId xmlns:a16="http://schemas.microsoft.com/office/drawing/2014/main" id="{ACE085F3-23D8-0D6A-1DBB-501A5801E29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 an inner join, we only select the data which is common in both the tables. (ie, part 3 here)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 order to make it more precise, all the records from both the tables matching up the condition mentioned with the join are picked in this join.</a:t>
            </a:r>
          </a:p>
        </p:txBody>
      </p:sp>
      <p:pic>
        <p:nvPicPr>
          <p:cNvPr id="9" name="Picture 8">
            <a:extLst>
              <a:ext uri="{FF2B5EF4-FFF2-40B4-BE49-F238E27FC236}">
                <a16:creationId xmlns:a16="http://schemas.microsoft.com/office/drawing/2014/main" id="{360084CE-F007-2178-60B8-2389530B291F}"/>
              </a:ext>
            </a:extLst>
          </p:cNvPr>
          <p:cNvPicPr>
            <a:picLocks noChangeAspect="1"/>
          </p:cNvPicPr>
          <p:nvPr/>
        </p:nvPicPr>
        <p:blipFill>
          <a:blip r:embed="rId2"/>
          <a:stretch>
            <a:fillRect/>
          </a:stretch>
        </p:blipFill>
        <p:spPr>
          <a:xfrm>
            <a:off x="5987738" y="1182746"/>
            <a:ext cx="5628018" cy="4259638"/>
          </a:xfrm>
          <a:prstGeom prst="rect">
            <a:avLst/>
          </a:prstGeom>
        </p:spPr>
      </p:pic>
    </p:spTree>
    <p:extLst>
      <p:ext uri="{BB962C8B-B14F-4D97-AF65-F5344CB8AC3E}">
        <p14:creationId xmlns:p14="http://schemas.microsoft.com/office/powerpoint/2010/main" val="36969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C0AEE4-597E-1839-9F76-8C810B196613}"/>
              </a:ext>
            </a:extLst>
          </p:cNvPr>
          <p:cNvPicPr>
            <a:picLocks noChangeAspect="1"/>
          </p:cNvPicPr>
          <p:nvPr/>
        </p:nvPicPr>
        <p:blipFill>
          <a:blip r:embed="rId2"/>
          <a:stretch>
            <a:fillRect/>
          </a:stretch>
        </p:blipFill>
        <p:spPr>
          <a:xfrm>
            <a:off x="188623" y="4932152"/>
            <a:ext cx="1830031" cy="1385083"/>
          </a:xfrm>
          <a:prstGeom prst="rect">
            <a:avLst/>
          </a:prstGeom>
        </p:spPr>
      </p:pic>
      <p:pic>
        <p:nvPicPr>
          <p:cNvPr id="12" name="Picture 11">
            <a:extLst>
              <a:ext uri="{FF2B5EF4-FFF2-40B4-BE49-F238E27FC236}">
                <a16:creationId xmlns:a16="http://schemas.microsoft.com/office/drawing/2014/main" id="{AB229F4A-E322-39C8-D837-2860A5408E26}"/>
              </a:ext>
            </a:extLst>
          </p:cNvPr>
          <p:cNvPicPr>
            <a:picLocks noChangeAspect="1"/>
          </p:cNvPicPr>
          <p:nvPr/>
        </p:nvPicPr>
        <p:blipFill>
          <a:blip r:embed="rId3"/>
          <a:stretch>
            <a:fillRect/>
          </a:stretch>
        </p:blipFill>
        <p:spPr>
          <a:xfrm>
            <a:off x="3438211" y="3985811"/>
            <a:ext cx="8011643" cy="1933845"/>
          </a:xfrm>
          <a:prstGeom prst="rect">
            <a:avLst/>
          </a:prstGeom>
        </p:spPr>
      </p:pic>
      <p:pic>
        <p:nvPicPr>
          <p:cNvPr id="14" name="Picture 13">
            <a:extLst>
              <a:ext uri="{FF2B5EF4-FFF2-40B4-BE49-F238E27FC236}">
                <a16:creationId xmlns:a16="http://schemas.microsoft.com/office/drawing/2014/main" id="{6DB649D0-1410-97FD-C23A-766099CD2F82}"/>
              </a:ext>
            </a:extLst>
          </p:cNvPr>
          <p:cNvPicPr>
            <a:picLocks noChangeAspect="1"/>
          </p:cNvPicPr>
          <p:nvPr/>
        </p:nvPicPr>
        <p:blipFill>
          <a:blip r:embed="rId4"/>
          <a:stretch>
            <a:fillRect/>
          </a:stretch>
        </p:blipFill>
        <p:spPr>
          <a:xfrm>
            <a:off x="75416" y="2480368"/>
            <a:ext cx="5505254" cy="1309124"/>
          </a:xfrm>
          <a:prstGeom prst="rect">
            <a:avLst/>
          </a:prstGeom>
        </p:spPr>
      </p:pic>
      <p:grpSp>
        <p:nvGrpSpPr>
          <p:cNvPr id="18" name="Group 17">
            <a:extLst>
              <a:ext uri="{FF2B5EF4-FFF2-40B4-BE49-F238E27FC236}">
                <a16:creationId xmlns:a16="http://schemas.microsoft.com/office/drawing/2014/main" id="{FDAB4FB9-8817-FE8E-0FA9-5B9E4754A40E}"/>
              </a:ext>
            </a:extLst>
          </p:cNvPr>
          <p:cNvGrpSpPr/>
          <p:nvPr/>
        </p:nvGrpSpPr>
        <p:grpSpPr>
          <a:xfrm>
            <a:off x="6149067" y="645459"/>
            <a:ext cx="5300787" cy="743164"/>
            <a:chOff x="6149067" y="645459"/>
            <a:chExt cx="5300787" cy="743164"/>
          </a:xfrm>
        </p:grpSpPr>
        <p:sp>
          <p:nvSpPr>
            <p:cNvPr id="16" name="Rectangle: Rounded Corners 15">
              <a:extLst>
                <a:ext uri="{FF2B5EF4-FFF2-40B4-BE49-F238E27FC236}">
                  <a16:creationId xmlns:a16="http://schemas.microsoft.com/office/drawing/2014/main" id="{3EFB23D3-7A60-20EF-90B8-720BB509F510}"/>
                </a:ext>
              </a:extLst>
            </p:cNvPr>
            <p:cNvSpPr/>
            <p:nvPr/>
          </p:nvSpPr>
          <p:spPr>
            <a:xfrm>
              <a:off x="6149067" y="645459"/>
              <a:ext cx="5300787" cy="3487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32EA7C96-166F-FBE9-9711-E3B7BFDB3F33}"/>
                </a:ext>
              </a:extLst>
            </p:cNvPr>
            <p:cNvSpPr/>
            <p:nvPr/>
          </p:nvSpPr>
          <p:spPr>
            <a:xfrm>
              <a:off x="6149067" y="1039903"/>
              <a:ext cx="5300787" cy="3487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TextBox 19">
            <a:extLst>
              <a:ext uri="{FF2B5EF4-FFF2-40B4-BE49-F238E27FC236}">
                <a16:creationId xmlns:a16="http://schemas.microsoft.com/office/drawing/2014/main" id="{92D52B75-AA60-B5AC-9C96-8519ADD05EB5}"/>
              </a:ext>
            </a:extLst>
          </p:cNvPr>
          <p:cNvSpPr txBox="1"/>
          <p:nvPr/>
        </p:nvSpPr>
        <p:spPr>
          <a:xfrm>
            <a:off x="5921972" y="2945035"/>
            <a:ext cx="5669393" cy="646331"/>
          </a:xfrm>
          <a:prstGeom prst="rect">
            <a:avLst/>
          </a:prstGeom>
          <a:solidFill>
            <a:schemeClr val="accent4">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apple-system"/>
                <a:ea typeface="+mn-ea"/>
                <a:cs typeface="+mn-cs"/>
              </a:rPr>
              <a:t>Inner Join will give you only those records for which the condition is fulfilled.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5C4B5DE1-4DCD-8DE2-83ED-10B7DF48418A}"/>
              </a:ext>
            </a:extLst>
          </p:cNvPr>
          <p:cNvGrpSpPr/>
          <p:nvPr/>
        </p:nvGrpSpPr>
        <p:grpSpPr>
          <a:xfrm>
            <a:off x="188623" y="0"/>
            <a:ext cx="11314298" cy="2582682"/>
            <a:chOff x="188623" y="0"/>
            <a:chExt cx="11314298" cy="2582682"/>
          </a:xfrm>
        </p:grpSpPr>
        <p:grpSp>
          <p:nvGrpSpPr>
            <p:cNvPr id="15" name="Group 14">
              <a:extLst>
                <a:ext uri="{FF2B5EF4-FFF2-40B4-BE49-F238E27FC236}">
                  <a16:creationId xmlns:a16="http://schemas.microsoft.com/office/drawing/2014/main" id="{792DD688-6545-EA0B-3FEA-180338511B21}"/>
                </a:ext>
              </a:extLst>
            </p:cNvPr>
            <p:cNvGrpSpPr/>
            <p:nvPr/>
          </p:nvGrpSpPr>
          <p:grpSpPr>
            <a:xfrm>
              <a:off x="188623" y="177742"/>
              <a:ext cx="11314298" cy="2404940"/>
              <a:chOff x="188623" y="213601"/>
              <a:chExt cx="11314298" cy="2404940"/>
            </a:xfrm>
          </p:grpSpPr>
          <p:pic>
            <p:nvPicPr>
              <p:cNvPr id="5" name="Picture 4">
                <a:extLst>
                  <a:ext uri="{FF2B5EF4-FFF2-40B4-BE49-F238E27FC236}">
                    <a16:creationId xmlns:a16="http://schemas.microsoft.com/office/drawing/2014/main" id="{666A8AAB-6D35-30AC-9E68-A7141C5DDE48}"/>
                  </a:ext>
                </a:extLst>
              </p:cNvPr>
              <p:cNvPicPr>
                <a:picLocks noChangeAspect="1"/>
              </p:cNvPicPr>
              <p:nvPr/>
            </p:nvPicPr>
            <p:blipFill>
              <a:blip r:embed="rId5"/>
              <a:stretch>
                <a:fillRect/>
              </a:stretch>
            </p:blipFill>
            <p:spPr>
              <a:xfrm>
                <a:off x="6149067" y="213601"/>
                <a:ext cx="5353854" cy="2404940"/>
              </a:xfrm>
              <a:prstGeom prst="rect">
                <a:avLst/>
              </a:prstGeom>
            </p:spPr>
          </p:pic>
          <p:pic>
            <p:nvPicPr>
              <p:cNvPr id="7" name="Picture 6">
                <a:extLst>
                  <a:ext uri="{FF2B5EF4-FFF2-40B4-BE49-F238E27FC236}">
                    <a16:creationId xmlns:a16="http://schemas.microsoft.com/office/drawing/2014/main" id="{D3716785-10E5-0107-955F-545B569F929C}"/>
                  </a:ext>
                </a:extLst>
              </p:cNvPr>
              <p:cNvPicPr>
                <a:picLocks noChangeAspect="1"/>
              </p:cNvPicPr>
              <p:nvPr/>
            </p:nvPicPr>
            <p:blipFill>
              <a:blip r:embed="rId6"/>
              <a:stretch>
                <a:fillRect/>
              </a:stretch>
            </p:blipFill>
            <p:spPr>
              <a:xfrm>
                <a:off x="188623" y="323358"/>
                <a:ext cx="4722742" cy="2015745"/>
              </a:xfrm>
              <a:prstGeom prst="rect">
                <a:avLst/>
              </a:prstGeom>
            </p:spPr>
          </p:pic>
        </p:grpSp>
        <p:sp>
          <p:nvSpPr>
            <p:cNvPr id="21" name="Rectangle 20">
              <a:extLst>
                <a:ext uri="{FF2B5EF4-FFF2-40B4-BE49-F238E27FC236}">
                  <a16:creationId xmlns:a16="http://schemas.microsoft.com/office/drawing/2014/main" id="{F7644200-B56A-66BC-8D01-4559CFA32CE5}"/>
                </a:ext>
              </a:extLst>
            </p:cNvPr>
            <p:cNvSpPr/>
            <p:nvPr/>
          </p:nvSpPr>
          <p:spPr>
            <a:xfrm>
              <a:off x="6096000" y="0"/>
              <a:ext cx="1661160"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Customer_Details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0BCAF23-383A-0D8E-EF37-DFF2205016DB}"/>
                </a:ext>
              </a:extLst>
            </p:cNvPr>
            <p:cNvSpPr/>
            <p:nvPr/>
          </p:nvSpPr>
          <p:spPr>
            <a:xfrm>
              <a:off x="517859" y="8465"/>
              <a:ext cx="1340432"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Order_Details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spTree>
    <p:extLst>
      <p:ext uri="{BB962C8B-B14F-4D97-AF65-F5344CB8AC3E}">
        <p14:creationId xmlns:p14="http://schemas.microsoft.com/office/powerpoint/2010/main" val="104845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D39208-A6A9-A96D-E720-333E97C86048}"/>
              </a:ext>
            </a:extLst>
          </p:cNvPr>
          <p:cNvSpPr txBox="1"/>
          <p:nvPr/>
        </p:nvSpPr>
        <p:spPr>
          <a:xfrm>
            <a:off x="645064" y="525982"/>
            <a:ext cx="4282983" cy="1200361"/>
          </a:xfrm>
          <a:prstGeom prst="rect">
            <a:avLst/>
          </a:prstGeom>
        </p:spPr>
        <p:txBody>
          <a:bodyPr vert="horz" lIns="91440" tIns="45720" rIns="91440" bIns="45720" rtlCol="0" anchor="b">
            <a:normAutofit/>
          </a:bodyPr>
          <a:lstStyle>
            <a:defPPr>
              <a:defRPr lang="en-US"/>
            </a:defPPr>
            <a:lvl1pPr>
              <a:defRPr sz="3200" b="1" i="0">
                <a:solidFill>
                  <a:srgbClr val="0693A0"/>
                </a:solidFill>
                <a:effectLst/>
                <a:latin typeface="Nunito Sans" panose="020B0604020202020204" pitchFamily="2"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Light" panose="020F0302020204030204"/>
                <a:ea typeface="+mn-ea"/>
                <a:cs typeface="+mn-cs"/>
              </a:rPr>
              <a:t>2. Left Join</a:t>
            </a:r>
          </a:p>
        </p:txBody>
      </p:sp>
      <p:sp>
        <p:nvSpPr>
          <p:cNvPr id="5" name="TextBox 4">
            <a:extLst>
              <a:ext uri="{FF2B5EF4-FFF2-40B4-BE49-F238E27FC236}">
                <a16:creationId xmlns:a16="http://schemas.microsoft.com/office/drawing/2014/main" id="{2E63928D-CFB9-ACB1-1807-1A942B5494B0}"/>
              </a:ext>
            </a:extLst>
          </p:cNvPr>
          <p:cNvSpPr txBox="1"/>
          <p:nvPr/>
        </p:nvSpPr>
        <p:spPr>
          <a:xfrm>
            <a:off x="645066" y="2031101"/>
            <a:ext cx="4282984" cy="3511943"/>
          </a:xfrm>
          <a:prstGeom prst="rect">
            <a:avLst/>
          </a:prstGeom>
        </p:spPr>
        <p:txBody>
          <a:bodyPr vert="horz" lIns="91440" tIns="45720" rIns="91440" bIns="45720" rtlCol="0" anchor="ctr">
            <a:normAutofit/>
          </a:bodyPr>
          <a:lstStyle>
            <a:defPPr>
              <a:defRPr lang="en-US"/>
            </a:defPPr>
            <a:lvl1pPr marL="285750" indent="-285750">
              <a:buFont typeface="Arial" panose="020B0604020202020204" pitchFamily="34" charset="0"/>
              <a:buChar char="•"/>
              <a:defRPr sz="2800" b="0" i="0">
                <a:solidFill>
                  <a:srgbClr val="273239"/>
                </a:solidFill>
                <a:effectLst/>
                <a:latin typeface="-apple-system"/>
              </a:defRPr>
            </a:lvl1p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 left join, we select all the data from the left table and from the right table only select the data set which matches up with the condition mentioned with the join (here area 1+3)</a:t>
            </a:r>
          </a:p>
        </p:txBody>
      </p:sp>
      <p:pic>
        <p:nvPicPr>
          <p:cNvPr id="9" name="Picture 8">
            <a:extLst>
              <a:ext uri="{FF2B5EF4-FFF2-40B4-BE49-F238E27FC236}">
                <a16:creationId xmlns:a16="http://schemas.microsoft.com/office/drawing/2014/main" id="{B39E2F71-6C24-4BF9-2B1C-F2CE0251492B}"/>
              </a:ext>
            </a:extLst>
          </p:cNvPr>
          <p:cNvPicPr>
            <a:picLocks noChangeAspect="1"/>
          </p:cNvPicPr>
          <p:nvPr/>
        </p:nvPicPr>
        <p:blipFill>
          <a:blip r:embed="rId2"/>
          <a:stretch>
            <a:fillRect/>
          </a:stretch>
        </p:blipFill>
        <p:spPr>
          <a:xfrm>
            <a:off x="5987738" y="788789"/>
            <a:ext cx="5628018" cy="5047551"/>
          </a:xfrm>
          <a:prstGeom prst="rect">
            <a:avLst/>
          </a:prstGeom>
        </p:spPr>
      </p:pic>
    </p:spTree>
    <p:extLst>
      <p:ext uri="{BB962C8B-B14F-4D97-AF65-F5344CB8AC3E}">
        <p14:creationId xmlns:p14="http://schemas.microsoft.com/office/powerpoint/2010/main" val="404519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188584-FA9D-B6DC-755A-B94805AFEC4B}"/>
              </a:ext>
            </a:extLst>
          </p:cNvPr>
          <p:cNvSpPr txBox="1"/>
          <p:nvPr/>
        </p:nvSpPr>
        <p:spPr>
          <a:xfrm>
            <a:off x="5531224" y="3585845"/>
            <a:ext cx="6096000" cy="1200329"/>
          </a:xfrm>
          <a:prstGeom prst="rect">
            <a:avLst/>
          </a:prstGeom>
          <a:solidFill>
            <a:schemeClr val="accent4">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wrap="square">
            <a:spAutoFit/>
          </a:bodyPr>
          <a:lstStyle>
            <a:defPPr>
              <a:defRPr lang="en-US"/>
            </a:defPPr>
            <a:lvl1pPr algn="ctr">
              <a:defRPr b="0" i="0">
                <a:solidFill>
                  <a:srgbClr val="273239"/>
                </a:solidFill>
                <a:effectLst/>
                <a:latin typeface="-apple-system"/>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apple-system"/>
                <a:ea typeface="+mn-ea"/>
                <a:cs typeface="+mn-cs"/>
              </a:rPr>
              <a:t>Left Join will give you all the records from the left table </a:t>
            </a:r>
            <a:r>
              <a:rPr kumimoji="0" lang="en-US" sz="1800" b="0" i="0" u="none" strike="noStrike" kern="1200" cap="none" spc="0" normalizeH="0" baseline="0" noProof="0" dirty="0" err="1">
                <a:ln>
                  <a:noFill/>
                </a:ln>
                <a:solidFill>
                  <a:srgbClr val="273239"/>
                </a:solidFill>
                <a:effectLst/>
                <a:uLnTx/>
                <a:uFillTx/>
                <a:latin typeface="-apple-system"/>
                <a:ea typeface="+mn-ea"/>
                <a:cs typeface="+mn-cs"/>
              </a:rPr>
              <a:t>i.e</a:t>
            </a:r>
            <a:r>
              <a:rPr kumimoji="0" lang="en-US" sz="1800" b="0" i="0" u="none" strike="noStrike" kern="1200" cap="none" spc="0" normalizeH="0" baseline="0" noProof="0" dirty="0">
                <a:ln>
                  <a:noFill/>
                </a:ln>
                <a:solidFill>
                  <a:srgbClr val="273239"/>
                </a:solidFill>
                <a:effectLst/>
                <a:uLnTx/>
                <a:uFillTx/>
                <a:latin typeface="-apple-system"/>
                <a:ea typeface="+mn-ea"/>
                <a:cs typeface="+mn-cs"/>
              </a:rPr>
              <a:t>, the CUSTOMER_DETAILS table. If there are no orders placed by the customer it will return a null value for the columns in the ORDER_DETAILS table.</a:t>
            </a:r>
          </a:p>
        </p:txBody>
      </p:sp>
      <p:pic>
        <p:nvPicPr>
          <p:cNvPr id="8" name="Picture 7">
            <a:extLst>
              <a:ext uri="{FF2B5EF4-FFF2-40B4-BE49-F238E27FC236}">
                <a16:creationId xmlns:a16="http://schemas.microsoft.com/office/drawing/2014/main" id="{054AEBFD-D11D-4EC8-8BD6-234EFD0C27A5}"/>
              </a:ext>
            </a:extLst>
          </p:cNvPr>
          <p:cNvPicPr>
            <a:picLocks noChangeAspect="1"/>
          </p:cNvPicPr>
          <p:nvPr/>
        </p:nvPicPr>
        <p:blipFill>
          <a:blip r:embed="rId2"/>
          <a:stretch>
            <a:fillRect/>
          </a:stretch>
        </p:blipFill>
        <p:spPr>
          <a:xfrm>
            <a:off x="1" y="2582683"/>
            <a:ext cx="5531224" cy="1087960"/>
          </a:xfrm>
          <a:prstGeom prst="rect">
            <a:avLst/>
          </a:prstGeom>
        </p:spPr>
      </p:pic>
      <p:pic>
        <p:nvPicPr>
          <p:cNvPr id="10" name="Picture 9">
            <a:extLst>
              <a:ext uri="{FF2B5EF4-FFF2-40B4-BE49-F238E27FC236}">
                <a16:creationId xmlns:a16="http://schemas.microsoft.com/office/drawing/2014/main" id="{5C2BB81E-4983-F6AA-4929-426740192618}"/>
              </a:ext>
            </a:extLst>
          </p:cNvPr>
          <p:cNvPicPr>
            <a:picLocks noChangeAspect="1"/>
          </p:cNvPicPr>
          <p:nvPr/>
        </p:nvPicPr>
        <p:blipFill>
          <a:blip r:embed="rId3"/>
          <a:stretch>
            <a:fillRect/>
          </a:stretch>
        </p:blipFill>
        <p:spPr>
          <a:xfrm>
            <a:off x="4607521" y="2484243"/>
            <a:ext cx="5586109" cy="4086258"/>
          </a:xfrm>
          <a:prstGeom prst="rect">
            <a:avLst/>
          </a:prstGeom>
        </p:spPr>
      </p:pic>
      <p:pic>
        <p:nvPicPr>
          <p:cNvPr id="11" name="Picture 10">
            <a:extLst>
              <a:ext uri="{FF2B5EF4-FFF2-40B4-BE49-F238E27FC236}">
                <a16:creationId xmlns:a16="http://schemas.microsoft.com/office/drawing/2014/main" id="{1BA3A50E-499C-4961-5B0E-7C5058929F87}"/>
              </a:ext>
            </a:extLst>
          </p:cNvPr>
          <p:cNvPicPr>
            <a:picLocks noChangeAspect="1"/>
          </p:cNvPicPr>
          <p:nvPr/>
        </p:nvPicPr>
        <p:blipFill>
          <a:blip r:embed="rId4"/>
          <a:stretch>
            <a:fillRect/>
          </a:stretch>
        </p:blipFill>
        <p:spPr>
          <a:xfrm>
            <a:off x="322732" y="4398696"/>
            <a:ext cx="1812657" cy="1625702"/>
          </a:xfrm>
          <a:prstGeom prst="rect">
            <a:avLst/>
          </a:prstGeom>
        </p:spPr>
      </p:pic>
      <p:grpSp>
        <p:nvGrpSpPr>
          <p:cNvPr id="14" name="Group 13">
            <a:extLst>
              <a:ext uri="{FF2B5EF4-FFF2-40B4-BE49-F238E27FC236}">
                <a16:creationId xmlns:a16="http://schemas.microsoft.com/office/drawing/2014/main" id="{9578F752-D43C-8019-1FF8-AD9DF28BE7D0}"/>
              </a:ext>
            </a:extLst>
          </p:cNvPr>
          <p:cNvGrpSpPr/>
          <p:nvPr/>
        </p:nvGrpSpPr>
        <p:grpSpPr>
          <a:xfrm>
            <a:off x="188623" y="0"/>
            <a:ext cx="11314298" cy="2582682"/>
            <a:chOff x="188623" y="0"/>
            <a:chExt cx="11314298" cy="2582682"/>
          </a:xfrm>
        </p:grpSpPr>
        <p:grpSp>
          <p:nvGrpSpPr>
            <p:cNvPr id="2" name="Group 1">
              <a:extLst>
                <a:ext uri="{FF2B5EF4-FFF2-40B4-BE49-F238E27FC236}">
                  <a16:creationId xmlns:a16="http://schemas.microsoft.com/office/drawing/2014/main" id="{D2F10F79-4DEA-AAB7-0593-0F1EE8BED5FC}"/>
                </a:ext>
              </a:extLst>
            </p:cNvPr>
            <p:cNvGrpSpPr/>
            <p:nvPr/>
          </p:nvGrpSpPr>
          <p:grpSpPr>
            <a:xfrm>
              <a:off x="188623" y="177742"/>
              <a:ext cx="11314298" cy="2404940"/>
              <a:chOff x="188623" y="213601"/>
              <a:chExt cx="11314298" cy="2404940"/>
            </a:xfrm>
          </p:grpSpPr>
          <p:pic>
            <p:nvPicPr>
              <p:cNvPr id="3" name="Picture 2">
                <a:extLst>
                  <a:ext uri="{FF2B5EF4-FFF2-40B4-BE49-F238E27FC236}">
                    <a16:creationId xmlns:a16="http://schemas.microsoft.com/office/drawing/2014/main" id="{9FF3E5CE-F361-660D-48EB-BEEDB0480EED}"/>
                  </a:ext>
                </a:extLst>
              </p:cNvPr>
              <p:cNvPicPr>
                <a:picLocks noChangeAspect="1"/>
              </p:cNvPicPr>
              <p:nvPr/>
            </p:nvPicPr>
            <p:blipFill>
              <a:blip r:embed="rId5"/>
              <a:stretch>
                <a:fillRect/>
              </a:stretch>
            </p:blipFill>
            <p:spPr>
              <a:xfrm>
                <a:off x="6149067" y="213601"/>
                <a:ext cx="5353854" cy="2404940"/>
              </a:xfrm>
              <a:prstGeom prst="rect">
                <a:avLst/>
              </a:prstGeom>
            </p:spPr>
          </p:pic>
          <p:pic>
            <p:nvPicPr>
              <p:cNvPr id="4" name="Picture 3">
                <a:extLst>
                  <a:ext uri="{FF2B5EF4-FFF2-40B4-BE49-F238E27FC236}">
                    <a16:creationId xmlns:a16="http://schemas.microsoft.com/office/drawing/2014/main" id="{C2E1C575-D9AA-586A-AFDE-A3138ED014CF}"/>
                  </a:ext>
                </a:extLst>
              </p:cNvPr>
              <p:cNvPicPr>
                <a:picLocks noChangeAspect="1"/>
              </p:cNvPicPr>
              <p:nvPr/>
            </p:nvPicPr>
            <p:blipFill>
              <a:blip r:embed="rId6"/>
              <a:stretch>
                <a:fillRect/>
              </a:stretch>
            </p:blipFill>
            <p:spPr>
              <a:xfrm>
                <a:off x="188623" y="323358"/>
                <a:ext cx="4722742" cy="2015745"/>
              </a:xfrm>
              <a:prstGeom prst="rect">
                <a:avLst/>
              </a:prstGeom>
            </p:spPr>
          </p:pic>
        </p:grpSp>
        <p:sp>
          <p:nvSpPr>
            <p:cNvPr id="12" name="Rectangle 11">
              <a:extLst>
                <a:ext uri="{FF2B5EF4-FFF2-40B4-BE49-F238E27FC236}">
                  <a16:creationId xmlns:a16="http://schemas.microsoft.com/office/drawing/2014/main" id="{088EA2B0-DD12-3FC6-6D3C-99DF104426A7}"/>
                </a:ext>
              </a:extLst>
            </p:cNvPr>
            <p:cNvSpPr/>
            <p:nvPr/>
          </p:nvSpPr>
          <p:spPr>
            <a:xfrm>
              <a:off x="6096000" y="0"/>
              <a:ext cx="1661160"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Customer_Details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B1C10D-11A4-E4A7-3838-0564ED7109B9}"/>
                </a:ext>
              </a:extLst>
            </p:cNvPr>
            <p:cNvSpPr/>
            <p:nvPr/>
          </p:nvSpPr>
          <p:spPr>
            <a:xfrm>
              <a:off x="517859" y="8465"/>
              <a:ext cx="1340432"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Order_Details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spTree>
    <p:extLst>
      <p:ext uri="{BB962C8B-B14F-4D97-AF65-F5344CB8AC3E}">
        <p14:creationId xmlns:p14="http://schemas.microsoft.com/office/powerpoint/2010/main" val="288865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DFE246-079C-C4C5-27FB-7DC3E5A8A89E}"/>
              </a:ext>
            </a:extLst>
          </p:cNvPr>
          <p:cNvSpPr txBox="1"/>
          <p:nvPr/>
        </p:nvSpPr>
        <p:spPr>
          <a:xfrm>
            <a:off x="645064" y="525982"/>
            <a:ext cx="4282983" cy="1200361"/>
          </a:xfrm>
          <a:prstGeom prst="rect">
            <a:avLst/>
          </a:prstGeom>
        </p:spPr>
        <p:txBody>
          <a:bodyPr vert="horz" lIns="91440" tIns="45720" rIns="91440" bIns="45720" rtlCol="0" anchor="b">
            <a:normAutofit/>
          </a:bodyPr>
          <a:lstStyle>
            <a:defPPr>
              <a:defRPr lang="en-US"/>
            </a:defPPr>
            <a:lvl1pPr>
              <a:defRPr sz="3200" b="1" i="0">
                <a:solidFill>
                  <a:srgbClr val="0693A0"/>
                </a:solidFill>
                <a:effectLst/>
                <a:latin typeface="Nunito Sans" panose="020B0604020202020204" pitchFamily="2"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Light" panose="020F0302020204030204"/>
                <a:ea typeface="+mn-ea"/>
                <a:cs typeface="+mn-cs"/>
              </a:rPr>
              <a:t>3. Right Join</a:t>
            </a:r>
          </a:p>
        </p:txBody>
      </p:sp>
      <p:sp>
        <p:nvSpPr>
          <p:cNvPr id="5" name="TextBox 4">
            <a:extLst>
              <a:ext uri="{FF2B5EF4-FFF2-40B4-BE49-F238E27FC236}">
                <a16:creationId xmlns:a16="http://schemas.microsoft.com/office/drawing/2014/main" id="{CBC938EA-42EB-C196-DA3C-827E59CA599D}"/>
              </a:ext>
            </a:extLst>
          </p:cNvPr>
          <p:cNvSpPr txBox="1"/>
          <p:nvPr/>
        </p:nvSpPr>
        <p:spPr>
          <a:xfrm>
            <a:off x="645066" y="2031101"/>
            <a:ext cx="4282984" cy="3511943"/>
          </a:xfrm>
          <a:prstGeom prst="rect">
            <a:avLst/>
          </a:prstGeom>
        </p:spPr>
        <p:txBody>
          <a:bodyPr vert="horz" lIns="91440" tIns="45720" rIns="91440" bIns="45720" rtlCol="0" anchor="ctr">
            <a:normAutofit/>
          </a:bodyPr>
          <a:lstStyle>
            <a:defPPr>
              <a:defRPr lang="en-US"/>
            </a:defPPr>
            <a:lvl1pPr marL="285750" indent="-285750">
              <a:buFont typeface="Arial" panose="020B0604020202020204" pitchFamily="34" charset="0"/>
              <a:buChar char="•"/>
              <a:defRPr sz="2800" b="0" i="0">
                <a:solidFill>
                  <a:srgbClr val="273239"/>
                </a:solidFill>
                <a:effectLst/>
                <a:latin typeface="-apple-system"/>
              </a:defRPr>
            </a:lvl1p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 right join, we select all the data from the right table and from the left table only select the data set which matches up with the condition mentioned with the join (here 3+2)</a:t>
            </a:r>
          </a:p>
        </p:txBody>
      </p:sp>
      <p:pic>
        <p:nvPicPr>
          <p:cNvPr id="7" name="Picture 6">
            <a:extLst>
              <a:ext uri="{FF2B5EF4-FFF2-40B4-BE49-F238E27FC236}">
                <a16:creationId xmlns:a16="http://schemas.microsoft.com/office/drawing/2014/main" id="{EEDBDCA6-AB5B-817A-AB4B-83E834C41867}"/>
              </a:ext>
            </a:extLst>
          </p:cNvPr>
          <p:cNvPicPr>
            <a:picLocks noChangeAspect="1"/>
          </p:cNvPicPr>
          <p:nvPr/>
        </p:nvPicPr>
        <p:blipFill>
          <a:blip r:embed="rId2"/>
          <a:stretch>
            <a:fillRect/>
          </a:stretch>
        </p:blipFill>
        <p:spPr>
          <a:xfrm>
            <a:off x="5987738" y="812678"/>
            <a:ext cx="5628018" cy="4999773"/>
          </a:xfrm>
          <a:prstGeom prst="rect">
            <a:avLst/>
          </a:prstGeom>
        </p:spPr>
      </p:pic>
    </p:spTree>
    <p:extLst>
      <p:ext uri="{BB962C8B-B14F-4D97-AF65-F5344CB8AC3E}">
        <p14:creationId xmlns:p14="http://schemas.microsoft.com/office/powerpoint/2010/main" val="86725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3059528"/>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FF3399"/>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477899"/>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9741D920-9B6F-A9FB-DDAC-40A26D387CF0}"/>
              </a:ext>
            </a:extLst>
          </p:cNvPr>
          <p:cNvGrpSpPr/>
          <p:nvPr/>
        </p:nvGrpSpPr>
        <p:grpSpPr>
          <a:xfrm>
            <a:off x="9129928" y="6137173"/>
            <a:ext cx="3062072" cy="548112"/>
            <a:chOff x="8151095" y="218152"/>
            <a:chExt cx="3845427" cy="686723"/>
          </a:xfrm>
        </p:grpSpPr>
        <p:pic>
          <p:nvPicPr>
            <p:cNvPr id="11" name="Picture 10">
              <a:extLst>
                <a:ext uri="{FF2B5EF4-FFF2-40B4-BE49-F238E27FC236}">
                  <a16:creationId xmlns:a16="http://schemas.microsoft.com/office/drawing/2014/main" id="{79B74477-E428-A43A-C5C7-933BDA7F3A16}"/>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2" name="Rectangle 11">
              <a:extLst>
                <a:ext uri="{FF2B5EF4-FFF2-40B4-BE49-F238E27FC236}">
                  <a16:creationId xmlns:a16="http://schemas.microsoft.com/office/drawing/2014/main" id="{F7363DD9-A33F-673C-A914-03AAB08FEF0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689459"/>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1136466" y="546216"/>
            <a:ext cx="66835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Creating Complex Queries with Multiple Criteria</a:t>
            </a:r>
          </a:p>
        </p:txBody>
      </p:sp>
      <p:sp>
        <p:nvSpPr>
          <p:cNvPr id="15" name="Freeform: Shape 14">
            <a:extLst>
              <a:ext uri="{FF2B5EF4-FFF2-40B4-BE49-F238E27FC236}">
                <a16:creationId xmlns:a16="http://schemas.microsoft.com/office/drawing/2014/main" id="{5E8BF2A6-D1C5-4DEF-F9AE-8EE77E99E2C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104583"/>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3E094D79-EAEE-AAED-8D09-2E2FB521EA4F}"/>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17" name="Freeform: Shape 16">
              <a:extLst>
                <a:ext uri="{FF2B5EF4-FFF2-40B4-BE49-F238E27FC236}">
                  <a16:creationId xmlns:a16="http://schemas.microsoft.com/office/drawing/2014/main" id="{05C37BCE-F538-35E4-BF4F-30F31997E173}"/>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BE7A840-52C8-6B62-B619-704598FB3C38}"/>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2FEAC0A-4AC8-9162-3E32-890E514AF971}"/>
              </a:ext>
            </a:extLst>
          </p:cNvPr>
          <p:cNvGrpSpPr/>
          <p:nvPr/>
        </p:nvGrpSpPr>
        <p:grpSpPr>
          <a:xfrm>
            <a:off x="9129928" y="8222484"/>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F3E91B1C-2152-32E4-47FF-DB6AB580855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5</a:t>
            </a:r>
          </a:p>
        </p:txBody>
      </p:sp>
      <p:sp>
        <p:nvSpPr>
          <p:cNvPr id="23" name="TextBox 22">
            <a:extLst>
              <a:ext uri="{FF2B5EF4-FFF2-40B4-BE49-F238E27FC236}">
                <a16:creationId xmlns:a16="http://schemas.microsoft.com/office/drawing/2014/main" id="{94BF99A7-8F8E-ADD8-94D7-DC29FF82B61F}"/>
              </a:ext>
            </a:extLst>
          </p:cNvPr>
          <p:cNvSpPr txBox="1"/>
          <p:nvPr/>
        </p:nvSpPr>
        <p:spPr>
          <a:xfrm rot="60000">
            <a:off x="1136466" y="2631527"/>
            <a:ext cx="66835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 Using Expression Builder &amp; Zoom Window</a:t>
            </a:r>
          </a:p>
        </p:txBody>
      </p:sp>
      <p:sp>
        <p:nvSpPr>
          <p:cNvPr id="26" name="Freeform: Shape 25">
            <a:extLst>
              <a:ext uri="{FF2B5EF4-FFF2-40B4-BE49-F238E27FC236}">
                <a16:creationId xmlns:a16="http://schemas.microsoft.com/office/drawing/2014/main" id="{31DC510A-2627-85CE-A42D-6B94C5E3BD63}"/>
              </a:ext>
            </a:extLst>
          </p:cNvPr>
          <p:cNvSpPr/>
          <p:nvPr/>
        </p:nvSpPr>
        <p:spPr>
          <a:xfrm rot="-5220000">
            <a:off x="3100390" y="1310061"/>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4">
              <a:lumMod val="75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599BEC38-9EBB-1724-E7F6-846D564CCD73}"/>
              </a:ext>
            </a:extLst>
          </p:cNvPr>
          <p:cNvGrpSpPr/>
          <p:nvPr/>
        </p:nvGrpSpPr>
        <p:grpSpPr>
          <a:xfrm rot="-5220000">
            <a:off x="7442998" y="4847488"/>
            <a:ext cx="1932746" cy="1117099"/>
            <a:chOff x="1657932" y="4247536"/>
            <a:chExt cx="1561987" cy="634181"/>
          </a:xfrm>
          <a:effectLst>
            <a:outerShdw blurRad="50800" dist="38100" dir="5400000" algn="t" rotWithShape="0">
              <a:prstClr val="black">
                <a:alpha val="40000"/>
              </a:prstClr>
            </a:outerShdw>
          </a:effectLst>
        </p:grpSpPr>
        <p:sp>
          <p:nvSpPr>
            <p:cNvPr id="28" name="Freeform: Shape 27">
              <a:extLst>
                <a:ext uri="{FF2B5EF4-FFF2-40B4-BE49-F238E27FC236}">
                  <a16:creationId xmlns:a16="http://schemas.microsoft.com/office/drawing/2014/main" id="{2291E45D-FC9D-A2C4-6044-E76FE5D72237}"/>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90234C1-201D-D714-0262-3239F139380F}"/>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F3B26670-FE17-6436-FB11-D246F57DD9B9}"/>
              </a:ext>
            </a:extLst>
          </p:cNvPr>
          <p:cNvSpPr txBox="1"/>
          <p:nvPr/>
        </p:nvSpPr>
        <p:spPr>
          <a:xfrm>
            <a:off x="196959" y="5059048"/>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6</a:t>
            </a:r>
          </a:p>
        </p:txBody>
      </p:sp>
      <p:sp>
        <p:nvSpPr>
          <p:cNvPr id="31" name="TextBox 30">
            <a:extLst>
              <a:ext uri="{FF2B5EF4-FFF2-40B4-BE49-F238E27FC236}">
                <a16:creationId xmlns:a16="http://schemas.microsoft.com/office/drawing/2014/main" id="{67041681-94CA-4CB3-AB5C-05CA9EC84290}"/>
              </a:ext>
            </a:extLst>
          </p:cNvPr>
          <p:cNvSpPr txBox="1"/>
          <p:nvPr/>
        </p:nvSpPr>
        <p:spPr>
          <a:xfrm rot="60000">
            <a:off x="1118703" y="5162026"/>
            <a:ext cx="668358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Expression Syntax</a:t>
            </a:r>
          </a:p>
        </p:txBody>
      </p:sp>
    </p:spTree>
    <p:extLst>
      <p:ext uri="{BB962C8B-B14F-4D97-AF65-F5344CB8AC3E}">
        <p14:creationId xmlns:p14="http://schemas.microsoft.com/office/powerpoint/2010/main" val="207845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2000" fill="hold"/>
                                        <p:tgtEl>
                                          <p:spTgt spid="16"/>
                                        </p:tgtEl>
                                        <p:attrNameLst>
                                          <p:attrName>ppt_x</p:attrName>
                                        </p:attrNameLst>
                                      </p:cBhvr>
                                      <p:tavLst>
                                        <p:tav tm="0">
                                          <p:val>
                                            <p:strVal val="0-#ppt_w/2"/>
                                          </p:val>
                                        </p:tav>
                                        <p:tav tm="100000">
                                          <p:val>
                                            <p:strVal val="#ppt_x"/>
                                          </p:val>
                                        </p:tav>
                                      </p:tavLst>
                                    </p:anim>
                                    <p:anim calcmode="lin" valueType="num">
                                      <p:cBhvr additive="base">
                                        <p:cTn id="28" dur="2000" fill="hold"/>
                                        <p:tgtEl>
                                          <p:spTgt spid="16"/>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250"/>
                                        <p:tgtEl>
                                          <p:spTgt spid="15"/>
                                        </p:tgtEl>
                                      </p:cBhvr>
                                    </p:animEffect>
                                  </p:childTnLst>
                                </p:cTn>
                              </p:par>
                            </p:childTnLst>
                          </p:cTn>
                        </p:par>
                        <p:par>
                          <p:cTn id="32" fill="hold">
                            <p:stCondLst>
                              <p:cond delay="225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000" fill="hold"/>
                                        <p:tgtEl>
                                          <p:spTgt spid="27"/>
                                        </p:tgtEl>
                                        <p:attrNameLst>
                                          <p:attrName>ppt_x</p:attrName>
                                        </p:attrNameLst>
                                      </p:cBhvr>
                                      <p:tavLst>
                                        <p:tav tm="0">
                                          <p:val>
                                            <p:strVal val="0-#ppt_w/2"/>
                                          </p:val>
                                        </p:tav>
                                        <p:tav tm="100000">
                                          <p:val>
                                            <p:strVal val="#ppt_x"/>
                                          </p:val>
                                        </p:tav>
                                      </p:tavLst>
                                    </p:anim>
                                    <p:anim calcmode="lin" valueType="num">
                                      <p:cBhvr additive="base">
                                        <p:cTn id="48" dur="2000" fill="hold"/>
                                        <p:tgtEl>
                                          <p:spTgt spid="27"/>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2250"/>
                                        <p:tgtEl>
                                          <p:spTgt spid="26"/>
                                        </p:tgtEl>
                                      </p:cBhvr>
                                    </p:animEffect>
                                  </p:childTnLst>
                                </p:cTn>
                              </p:par>
                            </p:childTnLst>
                          </p:cTn>
                        </p:par>
                        <p:par>
                          <p:cTn id="52" fill="hold">
                            <p:stCondLst>
                              <p:cond delay="225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5" grpId="0" animBg="1"/>
      <p:bldP spid="22" grpId="0"/>
      <p:bldP spid="23" grpId="0"/>
      <p:bldP spid="26" grpId="0" animBg="1"/>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F56F6-4F47-7B3C-3F79-B5E08E4C7C46}"/>
              </a:ext>
            </a:extLst>
          </p:cNvPr>
          <p:cNvPicPr>
            <a:picLocks noChangeAspect="1"/>
          </p:cNvPicPr>
          <p:nvPr/>
        </p:nvPicPr>
        <p:blipFill>
          <a:blip r:embed="rId2"/>
          <a:stretch>
            <a:fillRect/>
          </a:stretch>
        </p:blipFill>
        <p:spPr>
          <a:xfrm>
            <a:off x="629347" y="4637067"/>
            <a:ext cx="2048161" cy="1819529"/>
          </a:xfrm>
          <a:prstGeom prst="rect">
            <a:avLst/>
          </a:prstGeom>
        </p:spPr>
      </p:pic>
      <p:grpSp>
        <p:nvGrpSpPr>
          <p:cNvPr id="3" name="Group 2">
            <a:extLst>
              <a:ext uri="{FF2B5EF4-FFF2-40B4-BE49-F238E27FC236}">
                <a16:creationId xmlns:a16="http://schemas.microsoft.com/office/drawing/2014/main" id="{F121795D-38F8-4E68-4FD4-9937018C354E}"/>
              </a:ext>
            </a:extLst>
          </p:cNvPr>
          <p:cNvGrpSpPr/>
          <p:nvPr/>
        </p:nvGrpSpPr>
        <p:grpSpPr>
          <a:xfrm>
            <a:off x="188623" y="0"/>
            <a:ext cx="11314298" cy="2582682"/>
            <a:chOff x="188623" y="0"/>
            <a:chExt cx="11314298" cy="2582682"/>
          </a:xfrm>
        </p:grpSpPr>
        <p:grpSp>
          <p:nvGrpSpPr>
            <p:cNvPr id="4" name="Group 3">
              <a:extLst>
                <a:ext uri="{FF2B5EF4-FFF2-40B4-BE49-F238E27FC236}">
                  <a16:creationId xmlns:a16="http://schemas.microsoft.com/office/drawing/2014/main" id="{8A53A773-28E8-8BAD-7A11-1C889844EE1E}"/>
                </a:ext>
              </a:extLst>
            </p:cNvPr>
            <p:cNvGrpSpPr/>
            <p:nvPr/>
          </p:nvGrpSpPr>
          <p:grpSpPr>
            <a:xfrm>
              <a:off x="188623" y="177742"/>
              <a:ext cx="11314298" cy="2404940"/>
              <a:chOff x="188623" y="213601"/>
              <a:chExt cx="11314298" cy="2404940"/>
            </a:xfrm>
          </p:grpSpPr>
          <p:pic>
            <p:nvPicPr>
              <p:cNvPr id="7" name="Picture 6">
                <a:extLst>
                  <a:ext uri="{FF2B5EF4-FFF2-40B4-BE49-F238E27FC236}">
                    <a16:creationId xmlns:a16="http://schemas.microsoft.com/office/drawing/2014/main" id="{5561E8F0-7DA0-E60A-0070-4D3D3792D5B9}"/>
                  </a:ext>
                </a:extLst>
              </p:cNvPr>
              <p:cNvPicPr>
                <a:picLocks noChangeAspect="1"/>
              </p:cNvPicPr>
              <p:nvPr/>
            </p:nvPicPr>
            <p:blipFill>
              <a:blip r:embed="rId3"/>
              <a:stretch>
                <a:fillRect/>
              </a:stretch>
            </p:blipFill>
            <p:spPr>
              <a:xfrm>
                <a:off x="6149067" y="213601"/>
                <a:ext cx="5353854" cy="2404940"/>
              </a:xfrm>
              <a:prstGeom prst="rect">
                <a:avLst/>
              </a:prstGeom>
            </p:spPr>
          </p:pic>
          <p:pic>
            <p:nvPicPr>
              <p:cNvPr id="8" name="Picture 7">
                <a:extLst>
                  <a:ext uri="{FF2B5EF4-FFF2-40B4-BE49-F238E27FC236}">
                    <a16:creationId xmlns:a16="http://schemas.microsoft.com/office/drawing/2014/main" id="{7A4B46F8-A372-E28C-5B51-FBB6291E6AAF}"/>
                  </a:ext>
                </a:extLst>
              </p:cNvPr>
              <p:cNvPicPr>
                <a:picLocks noChangeAspect="1"/>
              </p:cNvPicPr>
              <p:nvPr/>
            </p:nvPicPr>
            <p:blipFill>
              <a:blip r:embed="rId4"/>
              <a:stretch>
                <a:fillRect/>
              </a:stretch>
            </p:blipFill>
            <p:spPr>
              <a:xfrm>
                <a:off x="188623" y="323358"/>
                <a:ext cx="4722742" cy="2015745"/>
              </a:xfrm>
              <a:prstGeom prst="rect">
                <a:avLst/>
              </a:prstGeom>
            </p:spPr>
          </p:pic>
        </p:grpSp>
        <p:sp>
          <p:nvSpPr>
            <p:cNvPr id="5" name="Rectangle 4">
              <a:extLst>
                <a:ext uri="{FF2B5EF4-FFF2-40B4-BE49-F238E27FC236}">
                  <a16:creationId xmlns:a16="http://schemas.microsoft.com/office/drawing/2014/main" id="{0EBB348C-643E-BACB-6B39-BC240D823696}"/>
                </a:ext>
              </a:extLst>
            </p:cNvPr>
            <p:cNvSpPr/>
            <p:nvPr/>
          </p:nvSpPr>
          <p:spPr>
            <a:xfrm>
              <a:off x="6096000" y="0"/>
              <a:ext cx="1661160"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Customer_Details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EB8D26E-E31B-93E2-A549-5210CF6C301B}"/>
                </a:ext>
              </a:extLst>
            </p:cNvPr>
            <p:cNvSpPr/>
            <p:nvPr/>
          </p:nvSpPr>
          <p:spPr>
            <a:xfrm>
              <a:off x="517859" y="8465"/>
              <a:ext cx="1340432"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Order_Details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4D05E2FB-9C84-B335-B736-6EC7DAD88D5A}"/>
              </a:ext>
            </a:extLst>
          </p:cNvPr>
          <p:cNvSpPr txBox="1"/>
          <p:nvPr/>
        </p:nvSpPr>
        <p:spPr>
          <a:xfrm>
            <a:off x="5774206" y="2760424"/>
            <a:ext cx="6140196" cy="1200329"/>
          </a:xfrm>
          <a:prstGeom prst="rect">
            <a:avLst/>
          </a:prstGeom>
          <a:solidFill>
            <a:schemeClr val="accent4">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wrap="square">
            <a:spAutoFit/>
          </a:bodyPr>
          <a:lstStyle>
            <a:defPPr>
              <a:defRPr lang="en-US"/>
            </a:defPPr>
            <a:lvl1pPr algn="ctr">
              <a:defRPr b="0" i="0">
                <a:solidFill>
                  <a:srgbClr val="273239"/>
                </a:solidFill>
                <a:effectLst/>
                <a:latin typeface="-apple-system"/>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apple-system"/>
                <a:ea typeface="+mn-ea"/>
                <a:cs typeface="+mn-cs"/>
              </a:rPr>
              <a:t>Right, Join will give you all the records from the right table </a:t>
            </a:r>
            <a:r>
              <a:rPr kumimoji="0" lang="en-US" sz="1800" b="0" i="0" u="none" strike="noStrike" kern="1200" cap="none" spc="0" normalizeH="0" baseline="0" noProof="0" dirty="0" err="1">
                <a:ln>
                  <a:noFill/>
                </a:ln>
                <a:solidFill>
                  <a:srgbClr val="273239"/>
                </a:solidFill>
                <a:effectLst/>
                <a:uLnTx/>
                <a:uFillTx/>
                <a:latin typeface="-apple-system"/>
                <a:ea typeface="+mn-ea"/>
                <a:cs typeface="+mn-cs"/>
              </a:rPr>
              <a:t>i.e</a:t>
            </a:r>
            <a:r>
              <a:rPr kumimoji="0" lang="en-US" sz="1800" b="0" i="0" u="none" strike="noStrike" kern="1200" cap="none" spc="0" normalizeH="0" baseline="0" noProof="0" dirty="0">
                <a:ln>
                  <a:noFill/>
                </a:ln>
                <a:solidFill>
                  <a:srgbClr val="273239"/>
                </a:solidFill>
                <a:effectLst/>
                <a:uLnTx/>
                <a:uFillTx/>
                <a:latin typeface="-apple-system"/>
                <a:ea typeface="+mn-ea"/>
                <a:cs typeface="+mn-cs"/>
              </a:rPr>
              <a:t>, the ORDER_DETAILS table. If there are no customer records found for the order it will return a null value for the columns in the CUSTOMER_DETAILS table.</a:t>
            </a:r>
          </a:p>
        </p:txBody>
      </p:sp>
      <p:pic>
        <p:nvPicPr>
          <p:cNvPr id="12" name="Picture 11">
            <a:extLst>
              <a:ext uri="{FF2B5EF4-FFF2-40B4-BE49-F238E27FC236}">
                <a16:creationId xmlns:a16="http://schemas.microsoft.com/office/drawing/2014/main" id="{4BFB2906-7203-8004-88EB-002372A7EEA6}"/>
              </a:ext>
            </a:extLst>
          </p:cNvPr>
          <p:cNvPicPr>
            <a:picLocks noChangeAspect="1"/>
          </p:cNvPicPr>
          <p:nvPr/>
        </p:nvPicPr>
        <p:blipFill>
          <a:blip r:embed="rId5"/>
          <a:stretch>
            <a:fillRect/>
          </a:stretch>
        </p:blipFill>
        <p:spPr>
          <a:xfrm>
            <a:off x="188623" y="2680842"/>
            <a:ext cx="5423301" cy="1086486"/>
          </a:xfrm>
          <a:prstGeom prst="rect">
            <a:avLst/>
          </a:prstGeom>
        </p:spPr>
      </p:pic>
      <p:pic>
        <p:nvPicPr>
          <p:cNvPr id="14" name="Picture 13">
            <a:extLst>
              <a:ext uri="{FF2B5EF4-FFF2-40B4-BE49-F238E27FC236}">
                <a16:creationId xmlns:a16="http://schemas.microsoft.com/office/drawing/2014/main" id="{3F4BB71E-2EAE-0A78-1109-E57800C710EF}"/>
              </a:ext>
            </a:extLst>
          </p:cNvPr>
          <p:cNvPicPr>
            <a:picLocks noChangeAspect="1"/>
          </p:cNvPicPr>
          <p:nvPr/>
        </p:nvPicPr>
        <p:blipFill>
          <a:blip r:embed="rId6"/>
          <a:stretch>
            <a:fillRect/>
          </a:stretch>
        </p:blipFill>
        <p:spPr>
          <a:xfrm>
            <a:off x="3371485" y="1988899"/>
            <a:ext cx="7954485" cy="4324954"/>
          </a:xfrm>
          <a:prstGeom prst="rect">
            <a:avLst/>
          </a:prstGeom>
        </p:spPr>
      </p:pic>
    </p:spTree>
    <p:extLst>
      <p:ext uri="{BB962C8B-B14F-4D97-AF65-F5344CB8AC3E}">
        <p14:creationId xmlns:p14="http://schemas.microsoft.com/office/powerpoint/2010/main" val="815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4286B-EA78-C6D2-F892-4B16C4EADBD8}"/>
              </a:ext>
            </a:extLst>
          </p:cNvPr>
          <p:cNvSpPr txBox="1"/>
          <p:nvPr/>
        </p:nvSpPr>
        <p:spPr>
          <a:xfrm>
            <a:off x="645064" y="525982"/>
            <a:ext cx="4282983" cy="1200361"/>
          </a:xfrm>
          <a:prstGeom prst="rect">
            <a:avLst/>
          </a:prstGeom>
        </p:spPr>
        <p:txBody>
          <a:bodyPr vert="horz" lIns="91440" tIns="45720" rIns="91440" bIns="45720" rtlCol="0" anchor="b">
            <a:normAutofit/>
          </a:bodyPr>
          <a:lstStyle>
            <a:defPPr>
              <a:defRPr lang="en-US"/>
            </a:defPPr>
            <a:lvl1pPr>
              <a:defRPr sz="3200" b="1" i="0">
                <a:solidFill>
                  <a:srgbClr val="0693A0"/>
                </a:solidFill>
                <a:effectLst/>
                <a:latin typeface="Nunito Sans" panose="020B0604020202020204" pitchFamily="2"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prstClr val="black"/>
                </a:solidFill>
                <a:effectLst/>
                <a:uLnTx/>
                <a:uFillTx/>
                <a:latin typeface="Calibri Light" panose="020F0302020204030204"/>
                <a:ea typeface="+mn-ea"/>
                <a:cs typeface="+mn-cs"/>
              </a:rPr>
              <a:t>4. Full Join</a:t>
            </a:r>
          </a:p>
        </p:txBody>
      </p:sp>
      <p:sp>
        <p:nvSpPr>
          <p:cNvPr id="5" name="TextBox 4">
            <a:extLst>
              <a:ext uri="{FF2B5EF4-FFF2-40B4-BE49-F238E27FC236}">
                <a16:creationId xmlns:a16="http://schemas.microsoft.com/office/drawing/2014/main" id="{1DA35225-07A8-C875-F802-7663D41F4587}"/>
              </a:ext>
            </a:extLst>
          </p:cNvPr>
          <p:cNvSpPr txBox="1"/>
          <p:nvPr/>
        </p:nvSpPr>
        <p:spPr>
          <a:xfrm>
            <a:off x="645066" y="2031101"/>
            <a:ext cx="4282984" cy="3511943"/>
          </a:xfrm>
          <a:prstGeom prst="rect">
            <a:avLst/>
          </a:prstGeom>
        </p:spPr>
        <p:txBody>
          <a:bodyPr vert="horz" lIns="91440" tIns="45720" rIns="91440" bIns="45720" rtlCol="0" anchor="ctr">
            <a:normAutofit/>
          </a:bodyPr>
          <a:lstStyle>
            <a:defPPr>
              <a:defRPr lang="en-US"/>
            </a:defPPr>
            <a:lvl1pPr marL="285750" indent="-285750">
              <a:buFont typeface="Arial" panose="020B0604020202020204" pitchFamily="34" charset="0"/>
              <a:buChar char="•"/>
              <a:defRPr sz="2800" b="0" i="0">
                <a:solidFill>
                  <a:srgbClr val="273239"/>
                </a:solidFill>
                <a:effectLst/>
                <a:latin typeface="-apple-system"/>
              </a:defRPr>
            </a:lvl1p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 full join, all the records form both the tables are merged and selected irrespective of the condition mentioned with the join having met or not. (here 1+2+3)</a:t>
            </a:r>
          </a:p>
        </p:txBody>
      </p:sp>
      <p:pic>
        <p:nvPicPr>
          <p:cNvPr id="7" name="Picture 6">
            <a:extLst>
              <a:ext uri="{FF2B5EF4-FFF2-40B4-BE49-F238E27FC236}">
                <a16:creationId xmlns:a16="http://schemas.microsoft.com/office/drawing/2014/main" id="{0F2A583B-8510-F865-592C-E5B0A71D3C9E}"/>
              </a:ext>
            </a:extLst>
          </p:cNvPr>
          <p:cNvPicPr>
            <a:picLocks noChangeAspect="1"/>
          </p:cNvPicPr>
          <p:nvPr/>
        </p:nvPicPr>
        <p:blipFill>
          <a:blip r:embed="rId2"/>
          <a:stretch>
            <a:fillRect/>
          </a:stretch>
        </p:blipFill>
        <p:spPr>
          <a:xfrm>
            <a:off x="5987738" y="1051939"/>
            <a:ext cx="5628018" cy="4521251"/>
          </a:xfrm>
          <a:prstGeom prst="rect">
            <a:avLst/>
          </a:prstGeom>
        </p:spPr>
      </p:pic>
    </p:spTree>
    <p:extLst>
      <p:ext uri="{BB962C8B-B14F-4D97-AF65-F5344CB8AC3E}">
        <p14:creationId xmlns:p14="http://schemas.microsoft.com/office/powerpoint/2010/main" val="388389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36E0A-EC93-D35A-105C-FC9AC930338C}"/>
              </a:ext>
            </a:extLst>
          </p:cNvPr>
          <p:cNvPicPr>
            <a:picLocks noChangeAspect="1"/>
          </p:cNvPicPr>
          <p:nvPr/>
        </p:nvPicPr>
        <p:blipFill>
          <a:blip r:embed="rId2"/>
          <a:stretch>
            <a:fillRect/>
          </a:stretch>
        </p:blipFill>
        <p:spPr>
          <a:xfrm>
            <a:off x="411342" y="4888484"/>
            <a:ext cx="1620098" cy="1301501"/>
          </a:xfrm>
          <a:prstGeom prst="rect">
            <a:avLst/>
          </a:prstGeom>
        </p:spPr>
      </p:pic>
      <p:grpSp>
        <p:nvGrpSpPr>
          <p:cNvPr id="3" name="Group 2">
            <a:extLst>
              <a:ext uri="{FF2B5EF4-FFF2-40B4-BE49-F238E27FC236}">
                <a16:creationId xmlns:a16="http://schemas.microsoft.com/office/drawing/2014/main" id="{70395DD4-19F7-82B5-54AE-C86F4AE9208C}"/>
              </a:ext>
            </a:extLst>
          </p:cNvPr>
          <p:cNvGrpSpPr/>
          <p:nvPr/>
        </p:nvGrpSpPr>
        <p:grpSpPr>
          <a:xfrm>
            <a:off x="188623" y="0"/>
            <a:ext cx="11314298" cy="2582682"/>
            <a:chOff x="188623" y="0"/>
            <a:chExt cx="11314298" cy="2582682"/>
          </a:xfrm>
        </p:grpSpPr>
        <p:grpSp>
          <p:nvGrpSpPr>
            <p:cNvPr id="4" name="Group 3">
              <a:extLst>
                <a:ext uri="{FF2B5EF4-FFF2-40B4-BE49-F238E27FC236}">
                  <a16:creationId xmlns:a16="http://schemas.microsoft.com/office/drawing/2014/main" id="{113599AC-D060-7FE2-5F98-9ED9D10D4B37}"/>
                </a:ext>
              </a:extLst>
            </p:cNvPr>
            <p:cNvGrpSpPr/>
            <p:nvPr/>
          </p:nvGrpSpPr>
          <p:grpSpPr>
            <a:xfrm>
              <a:off x="188623" y="177742"/>
              <a:ext cx="11314298" cy="2404940"/>
              <a:chOff x="188623" y="213601"/>
              <a:chExt cx="11314298" cy="2404940"/>
            </a:xfrm>
          </p:grpSpPr>
          <p:pic>
            <p:nvPicPr>
              <p:cNvPr id="7" name="Picture 6">
                <a:extLst>
                  <a:ext uri="{FF2B5EF4-FFF2-40B4-BE49-F238E27FC236}">
                    <a16:creationId xmlns:a16="http://schemas.microsoft.com/office/drawing/2014/main" id="{C8407733-0FC2-ED14-A983-492CCA0765CC}"/>
                  </a:ext>
                </a:extLst>
              </p:cNvPr>
              <p:cNvPicPr>
                <a:picLocks noChangeAspect="1"/>
              </p:cNvPicPr>
              <p:nvPr/>
            </p:nvPicPr>
            <p:blipFill>
              <a:blip r:embed="rId3"/>
              <a:stretch>
                <a:fillRect/>
              </a:stretch>
            </p:blipFill>
            <p:spPr>
              <a:xfrm>
                <a:off x="6149067" y="213601"/>
                <a:ext cx="5353854" cy="2404940"/>
              </a:xfrm>
              <a:prstGeom prst="rect">
                <a:avLst/>
              </a:prstGeom>
            </p:spPr>
          </p:pic>
          <p:pic>
            <p:nvPicPr>
              <p:cNvPr id="8" name="Picture 7">
                <a:extLst>
                  <a:ext uri="{FF2B5EF4-FFF2-40B4-BE49-F238E27FC236}">
                    <a16:creationId xmlns:a16="http://schemas.microsoft.com/office/drawing/2014/main" id="{4BFD2520-86A7-4C33-EEAC-F7270A6AA17E}"/>
                  </a:ext>
                </a:extLst>
              </p:cNvPr>
              <p:cNvPicPr>
                <a:picLocks noChangeAspect="1"/>
              </p:cNvPicPr>
              <p:nvPr/>
            </p:nvPicPr>
            <p:blipFill>
              <a:blip r:embed="rId4"/>
              <a:stretch>
                <a:fillRect/>
              </a:stretch>
            </p:blipFill>
            <p:spPr>
              <a:xfrm>
                <a:off x="188623" y="323358"/>
                <a:ext cx="4722742" cy="2015745"/>
              </a:xfrm>
              <a:prstGeom prst="rect">
                <a:avLst/>
              </a:prstGeom>
            </p:spPr>
          </p:pic>
        </p:grpSp>
        <p:sp>
          <p:nvSpPr>
            <p:cNvPr id="5" name="Rectangle 4">
              <a:extLst>
                <a:ext uri="{FF2B5EF4-FFF2-40B4-BE49-F238E27FC236}">
                  <a16:creationId xmlns:a16="http://schemas.microsoft.com/office/drawing/2014/main" id="{3F3539E0-46DD-D0A0-FA92-CB12273209E4}"/>
                </a:ext>
              </a:extLst>
            </p:cNvPr>
            <p:cNvSpPr/>
            <p:nvPr/>
          </p:nvSpPr>
          <p:spPr>
            <a:xfrm>
              <a:off x="6096000" y="0"/>
              <a:ext cx="1661160"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Customer_Details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169D940-0037-B9DF-2F3A-7F913D7085F1}"/>
                </a:ext>
              </a:extLst>
            </p:cNvPr>
            <p:cNvSpPr/>
            <p:nvPr/>
          </p:nvSpPr>
          <p:spPr>
            <a:xfrm>
              <a:off x="517859" y="8465"/>
              <a:ext cx="1340432" cy="3385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Order_Details</a:t>
              </a:r>
              <a:endParaRPr kumimoji="0" 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pic>
        <p:nvPicPr>
          <p:cNvPr id="10" name="Picture 9">
            <a:extLst>
              <a:ext uri="{FF2B5EF4-FFF2-40B4-BE49-F238E27FC236}">
                <a16:creationId xmlns:a16="http://schemas.microsoft.com/office/drawing/2014/main" id="{5FA0EAA8-4243-32C8-0985-6523E38FF741}"/>
              </a:ext>
            </a:extLst>
          </p:cNvPr>
          <p:cNvPicPr>
            <a:picLocks noChangeAspect="1"/>
          </p:cNvPicPr>
          <p:nvPr/>
        </p:nvPicPr>
        <p:blipFill>
          <a:blip r:embed="rId5"/>
          <a:stretch>
            <a:fillRect/>
          </a:stretch>
        </p:blipFill>
        <p:spPr>
          <a:xfrm>
            <a:off x="452322" y="2576860"/>
            <a:ext cx="5696745" cy="1066949"/>
          </a:xfrm>
          <a:prstGeom prst="rect">
            <a:avLst/>
          </a:prstGeom>
        </p:spPr>
      </p:pic>
      <p:sp>
        <p:nvSpPr>
          <p:cNvPr id="12" name="TextBox 11">
            <a:extLst>
              <a:ext uri="{FF2B5EF4-FFF2-40B4-BE49-F238E27FC236}">
                <a16:creationId xmlns:a16="http://schemas.microsoft.com/office/drawing/2014/main" id="{B373D25B-16CF-38A6-9288-57914A346388}"/>
              </a:ext>
            </a:extLst>
          </p:cNvPr>
          <p:cNvSpPr txBox="1"/>
          <p:nvPr/>
        </p:nvSpPr>
        <p:spPr>
          <a:xfrm>
            <a:off x="5257800" y="3667760"/>
            <a:ext cx="6140822" cy="646331"/>
          </a:xfrm>
          <a:prstGeom prst="rect">
            <a:avLst/>
          </a:prstGeom>
          <a:solidFill>
            <a:schemeClr val="accent4">
              <a:lumMod val="40000"/>
              <a:lumOff val="60000"/>
            </a:schemeClr>
          </a:solidFill>
          <a:ln w="28575"/>
        </p:spPr>
        <p:style>
          <a:lnRef idx="2">
            <a:schemeClr val="accent6"/>
          </a:lnRef>
          <a:fillRef idx="1">
            <a:schemeClr val="lt1"/>
          </a:fillRef>
          <a:effectRef idx="0">
            <a:schemeClr val="accent6"/>
          </a:effectRef>
          <a:fontRef idx="minor">
            <a:schemeClr val="dk1"/>
          </a:fontRef>
        </p:style>
        <p:txBody>
          <a:bodyPr wrap="square">
            <a:spAutoFit/>
          </a:bodyPr>
          <a:lstStyle>
            <a:defPPr>
              <a:defRPr lang="en-US"/>
            </a:defPPr>
            <a:lvl1pPr algn="ctr">
              <a:defRPr b="0" i="0">
                <a:solidFill>
                  <a:srgbClr val="273239"/>
                </a:solidFill>
                <a:effectLst/>
                <a:latin typeface="-apple-system"/>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apple-system"/>
                <a:ea typeface="+mn-ea"/>
                <a:cs typeface="+mn-cs"/>
              </a:rPr>
              <a:t>Full Join will give you all the records specified from both the tables.</a:t>
            </a:r>
          </a:p>
        </p:txBody>
      </p:sp>
      <p:pic>
        <p:nvPicPr>
          <p:cNvPr id="14" name="Picture 13">
            <a:extLst>
              <a:ext uri="{FF2B5EF4-FFF2-40B4-BE49-F238E27FC236}">
                <a16:creationId xmlns:a16="http://schemas.microsoft.com/office/drawing/2014/main" id="{966FC59A-E5ED-4B83-444D-4C33B7138725}"/>
              </a:ext>
            </a:extLst>
          </p:cNvPr>
          <p:cNvPicPr>
            <a:picLocks noChangeAspect="1"/>
          </p:cNvPicPr>
          <p:nvPr/>
        </p:nvPicPr>
        <p:blipFill>
          <a:blip r:embed="rId6"/>
          <a:stretch>
            <a:fillRect/>
          </a:stretch>
        </p:blipFill>
        <p:spPr>
          <a:xfrm>
            <a:off x="2225439" y="1332185"/>
            <a:ext cx="8745170" cy="4953691"/>
          </a:xfrm>
          <a:prstGeom prst="rect">
            <a:avLst/>
          </a:prstGeom>
        </p:spPr>
      </p:pic>
    </p:spTree>
    <p:extLst>
      <p:ext uri="{BB962C8B-B14F-4D97-AF65-F5344CB8AC3E}">
        <p14:creationId xmlns:p14="http://schemas.microsoft.com/office/powerpoint/2010/main" val="365684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200" y="1115219"/>
            <a:ext cx="6819900" cy="2387600"/>
          </a:xfrm>
        </p:spPr>
        <p:txBody>
          <a:bodyPr vert="horz" lIns="91440" tIns="45720" rIns="91440" bIns="45720" rtlCol="0" anchor="b">
            <a:normAutofit/>
          </a:bodyPr>
          <a:lstStyle/>
          <a:p>
            <a:r>
              <a:rPr lang="en-US" sz="5000" b="1" dirty="0">
                <a:solidFill>
                  <a:schemeClr val="bg1"/>
                </a:solidFill>
              </a:rPr>
              <a:t>Lab 5A:</a:t>
            </a:r>
            <a:br>
              <a:rPr lang="en-US" sz="5000" b="1" dirty="0">
                <a:solidFill>
                  <a:schemeClr val="bg1"/>
                </a:solidFill>
              </a:rPr>
            </a:br>
            <a:r>
              <a:rPr lang="en-US" sz="5000" b="1" dirty="0">
                <a:solidFill>
                  <a:schemeClr val="bg1"/>
                </a:solidFill>
              </a:rPr>
              <a:t>Controlling Query </a:t>
            </a:r>
            <a:br>
              <a:rPr lang="en-US" sz="5000" b="1" dirty="0">
                <a:solidFill>
                  <a:schemeClr val="bg1"/>
                </a:solidFill>
              </a:rPr>
            </a:br>
            <a:r>
              <a:rPr lang="en-US" sz="5000" b="1" dirty="0">
                <a:solidFill>
                  <a:schemeClr val="bg1"/>
                </a:solidFill>
              </a:rPr>
              <a:t>Results with Join Types</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43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5A</a:t>
            </a:r>
          </a:p>
        </p:txBody>
      </p:sp>
      <p:pic>
        <p:nvPicPr>
          <p:cNvPr id="5" name="Picture 4">
            <a:extLst>
              <a:ext uri="{FF2B5EF4-FFF2-40B4-BE49-F238E27FC236}">
                <a16:creationId xmlns:a16="http://schemas.microsoft.com/office/drawing/2014/main" id="{FE3D5909-940B-3F05-404D-14E0148CE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657" y="1838070"/>
            <a:ext cx="7665229" cy="3375201"/>
          </a:xfrm>
          <a:prstGeom prst="rect">
            <a:avLst/>
          </a:prstGeom>
        </p:spPr>
      </p:pic>
    </p:spTree>
    <p:extLst>
      <p:ext uri="{BB962C8B-B14F-4D97-AF65-F5344CB8AC3E}">
        <p14:creationId xmlns:p14="http://schemas.microsoft.com/office/powerpoint/2010/main" val="37251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5A</a:t>
            </a:r>
          </a:p>
        </p:txBody>
      </p:sp>
      <p:pic>
        <p:nvPicPr>
          <p:cNvPr id="3" name="Picture 2" descr="A screenshot of a computer&#10;&#10;Description automatically generated">
            <a:extLst>
              <a:ext uri="{FF2B5EF4-FFF2-40B4-BE49-F238E27FC236}">
                <a16:creationId xmlns:a16="http://schemas.microsoft.com/office/drawing/2014/main" id="{7994AF92-6B24-5FA9-22D6-81A18AC9A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0" y="1202554"/>
            <a:ext cx="3873952" cy="2306659"/>
          </a:xfrm>
          <a:prstGeom prst="rect">
            <a:avLst/>
          </a:prstGeom>
        </p:spPr>
      </p:pic>
      <p:grpSp>
        <p:nvGrpSpPr>
          <p:cNvPr id="4" name="Group 3">
            <a:extLst>
              <a:ext uri="{FF2B5EF4-FFF2-40B4-BE49-F238E27FC236}">
                <a16:creationId xmlns:a16="http://schemas.microsoft.com/office/drawing/2014/main" id="{F76678CA-A75D-CB76-83C7-B1983EF0840F}"/>
              </a:ext>
            </a:extLst>
          </p:cNvPr>
          <p:cNvGrpSpPr/>
          <p:nvPr/>
        </p:nvGrpSpPr>
        <p:grpSpPr>
          <a:xfrm>
            <a:off x="4572000" y="2811599"/>
            <a:ext cx="6959065" cy="2645925"/>
            <a:chOff x="0" y="0"/>
            <a:chExt cx="3488055" cy="1075055"/>
          </a:xfrm>
        </p:grpSpPr>
        <p:pic>
          <p:nvPicPr>
            <p:cNvPr id="5" name="Picture 4" descr="A screenshot of a computer&#10;&#10;Description automatically generated with low confidence">
              <a:extLst>
                <a:ext uri="{FF2B5EF4-FFF2-40B4-BE49-F238E27FC236}">
                  <a16:creationId xmlns:a16="http://schemas.microsoft.com/office/drawing/2014/main" id="{0F2A6D30-FF70-462E-8F0F-C6247DEE9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488055" cy="1075055"/>
            </a:xfrm>
            <a:prstGeom prst="rect">
              <a:avLst/>
            </a:prstGeom>
          </p:spPr>
        </p:pic>
        <p:sp>
          <p:nvSpPr>
            <p:cNvPr id="6" name="Oval 5">
              <a:extLst>
                <a:ext uri="{FF2B5EF4-FFF2-40B4-BE49-F238E27FC236}">
                  <a16:creationId xmlns:a16="http://schemas.microsoft.com/office/drawing/2014/main" id="{70CB9E1E-DA56-414C-5E78-CBACB6090C45}"/>
                </a:ext>
              </a:extLst>
            </p:cNvPr>
            <p:cNvSpPr/>
            <p:nvPr/>
          </p:nvSpPr>
          <p:spPr>
            <a:xfrm>
              <a:off x="1144921" y="453358"/>
              <a:ext cx="161364" cy="1536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1147F34-6BC6-A87D-11FA-98614FEA1306}"/>
                </a:ext>
              </a:extLst>
            </p:cNvPr>
            <p:cNvSpPr/>
            <p:nvPr/>
          </p:nvSpPr>
          <p:spPr>
            <a:xfrm>
              <a:off x="2428154" y="514830"/>
              <a:ext cx="161364" cy="1536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877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ules For Drug Discovery: Can simple property criteria help you to find a  drug? - Drug Discovery World (DDW)">
            <a:extLst>
              <a:ext uri="{FF2B5EF4-FFF2-40B4-BE49-F238E27FC236}">
                <a16:creationId xmlns:a16="http://schemas.microsoft.com/office/drawing/2014/main" id="{02AA27B3-4FD0-4275-F600-E2C75645BB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381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DB254E-A92E-D636-0740-C0A2A1D7035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Query Criteria</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6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Data Types and Conventions</a:t>
            </a:r>
          </a:p>
        </p:txBody>
      </p:sp>
      <p:pic>
        <p:nvPicPr>
          <p:cNvPr id="5" name="Picture 4">
            <a:extLst>
              <a:ext uri="{FF2B5EF4-FFF2-40B4-BE49-F238E27FC236}">
                <a16:creationId xmlns:a16="http://schemas.microsoft.com/office/drawing/2014/main" id="{606A6EBD-D644-3817-1156-D289D6AAA47B}"/>
              </a:ext>
            </a:extLst>
          </p:cNvPr>
          <p:cNvPicPr>
            <a:picLocks noChangeAspect="1"/>
          </p:cNvPicPr>
          <p:nvPr/>
        </p:nvPicPr>
        <p:blipFill>
          <a:blip r:embed="rId2"/>
          <a:stretch>
            <a:fillRect/>
          </a:stretch>
        </p:blipFill>
        <p:spPr>
          <a:xfrm>
            <a:off x="556531" y="41229"/>
            <a:ext cx="11606415" cy="5280918"/>
          </a:xfrm>
          <a:prstGeom prst="rect">
            <a:avLst/>
          </a:prstGeom>
        </p:spPr>
      </p:pic>
    </p:spTree>
    <p:extLst>
      <p:ext uri="{BB962C8B-B14F-4D97-AF65-F5344CB8AC3E}">
        <p14:creationId xmlns:p14="http://schemas.microsoft.com/office/powerpoint/2010/main" val="40916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Logical Operators</a:t>
            </a:r>
          </a:p>
        </p:txBody>
      </p:sp>
      <p:pic>
        <p:nvPicPr>
          <p:cNvPr id="4" name="Picture 3">
            <a:extLst>
              <a:ext uri="{FF2B5EF4-FFF2-40B4-BE49-F238E27FC236}">
                <a16:creationId xmlns:a16="http://schemas.microsoft.com/office/drawing/2014/main" id="{CDF8A29D-9ADF-518D-A135-296DDD1F6A41}"/>
              </a:ext>
            </a:extLst>
          </p:cNvPr>
          <p:cNvPicPr>
            <a:picLocks noChangeAspect="1"/>
          </p:cNvPicPr>
          <p:nvPr/>
        </p:nvPicPr>
        <p:blipFill>
          <a:blip r:embed="rId2"/>
          <a:stretch>
            <a:fillRect/>
          </a:stretch>
        </p:blipFill>
        <p:spPr>
          <a:xfrm>
            <a:off x="1074934" y="30948"/>
            <a:ext cx="9674130" cy="5217508"/>
          </a:xfrm>
          <a:prstGeom prst="rect">
            <a:avLst/>
          </a:prstGeom>
        </p:spPr>
      </p:pic>
    </p:spTree>
    <p:extLst>
      <p:ext uri="{BB962C8B-B14F-4D97-AF65-F5344CB8AC3E}">
        <p14:creationId xmlns:p14="http://schemas.microsoft.com/office/powerpoint/2010/main" val="144568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199" y="1115219"/>
            <a:ext cx="7884459" cy="2387600"/>
          </a:xfrm>
        </p:spPr>
        <p:txBody>
          <a:bodyPr vert="horz" lIns="91440" tIns="45720" rIns="91440" bIns="45720" rtlCol="0" anchor="b">
            <a:normAutofit/>
          </a:bodyPr>
          <a:lstStyle/>
          <a:p>
            <a:r>
              <a:rPr lang="en-US" sz="5000" b="1" dirty="0">
                <a:solidFill>
                  <a:schemeClr val="bg1"/>
                </a:solidFill>
              </a:rPr>
              <a:t>Lab 5B: </a:t>
            </a:r>
            <a:br>
              <a:rPr lang="en-US" sz="5000" b="1" dirty="0">
                <a:solidFill>
                  <a:schemeClr val="bg1"/>
                </a:solidFill>
              </a:rPr>
            </a:br>
            <a:r>
              <a:rPr lang="en-US" sz="5000" b="1" dirty="0">
                <a:solidFill>
                  <a:schemeClr val="bg1"/>
                </a:solidFill>
              </a:rPr>
              <a:t>Creating Complex </a:t>
            </a:r>
            <a:br>
              <a:rPr lang="en-US" sz="5000" b="1" dirty="0">
                <a:solidFill>
                  <a:schemeClr val="bg1"/>
                </a:solidFill>
              </a:rPr>
            </a:br>
            <a:r>
              <a:rPr lang="en-US" sz="5000" b="1" dirty="0">
                <a:solidFill>
                  <a:schemeClr val="bg1"/>
                </a:solidFill>
              </a:rPr>
              <a:t>Queries with Multiple Criteria</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86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0841C04-F96A-5799-ACEC-F8CD302EA764}"/>
              </a:ext>
            </a:extLst>
          </p:cNvPr>
          <p:cNvSpPr/>
          <p:nvPr/>
        </p:nvSpPr>
        <p:spPr>
          <a:xfrm rot="-5220000">
            <a:off x="3118153" y="-3059528"/>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990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AE011F89-D92E-D6BF-6464-3AEC8A433405}"/>
              </a:ext>
            </a:extLst>
          </p:cNvPr>
          <p:cNvGrpSpPr/>
          <p:nvPr/>
        </p:nvGrpSpPr>
        <p:grpSpPr>
          <a:xfrm rot="-5220000">
            <a:off x="7460761" y="477899"/>
            <a:ext cx="1932746" cy="1117099"/>
            <a:chOff x="1657932" y="4247536"/>
            <a:chExt cx="1561987" cy="634181"/>
          </a:xfrm>
          <a:effectLst>
            <a:outerShdw blurRad="50800" dist="38100" dir="5400000" algn="t" rotWithShape="0">
              <a:prstClr val="black">
                <a:alpha val="40000"/>
              </a:prstClr>
            </a:outerShdw>
          </a:effectLst>
        </p:grpSpPr>
        <p:sp>
          <p:nvSpPr>
            <p:cNvPr id="8" name="Freeform: Shape 7">
              <a:extLst>
                <a:ext uri="{FF2B5EF4-FFF2-40B4-BE49-F238E27FC236}">
                  <a16:creationId xmlns:a16="http://schemas.microsoft.com/office/drawing/2014/main" id="{B2625698-5365-A5D9-6057-6814FD8FA04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EFB6FA0-438A-FBCA-D066-AB89BE6E9F7B}"/>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9741D920-9B6F-A9FB-DDAC-40A26D387CF0}"/>
              </a:ext>
            </a:extLst>
          </p:cNvPr>
          <p:cNvGrpSpPr/>
          <p:nvPr/>
        </p:nvGrpSpPr>
        <p:grpSpPr>
          <a:xfrm>
            <a:off x="9129928" y="6137173"/>
            <a:ext cx="3062072" cy="548112"/>
            <a:chOff x="8151095" y="218152"/>
            <a:chExt cx="3845427" cy="686723"/>
          </a:xfrm>
        </p:grpSpPr>
        <p:pic>
          <p:nvPicPr>
            <p:cNvPr id="11" name="Picture 10">
              <a:extLst>
                <a:ext uri="{FF2B5EF4-FFF2-40B4-BE49-F238E27FC236}">
                  <a16:creationId xmlns:a16="http://schemas.microsoft.com/office/drawing/2014/main" id="{79B74477-E428-A43A-C5C7-933BDA7F3A16}"/>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2" name="Rectangle 11">
              <a:extLst>
                <a:ext uri="{FF2B5EF4-FFF2-40B4-BE49-F238E27FC236}">
                  <a16:creationId xmlns:a16="http://schemas.microsoft.com/office/drawing/2014/main" id="{F7363DD9-A33F-673C-A914-03AAB08FEF0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1DE69F87-A17B-7834-6263-932EFF584DDA}"/>
              </a:ext>
            </a:extLst>
          </p:cNvPr>
          <p:cNvSpPr txBox="1"/>
          <p:nvPr/>
        </p:nvSpPr>
        <p:spPr>
          <a:xfrm>
            <a:off x="214722" y="689459"/>
            <a:ext cx="65314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7</a:t>
            </a:r>
          </a:p>
        </p:txBody>
      </p:sp>
      <p:sp>
        <p:nvSpPr>
          <p:cNvPr id="14" name="TextBox 13">
            <a:extLst>
              <a:ext uri="{FF2B5EF4-FFF2-40B4-BE49-F238E27FC236}">
                <a16:creationId xmlns:a16="http://schemas.microsoft.com/office/drawing/2014/main" id="{731CBB9B-4582-4429-DBAC-730CDB3A3875}"/>
              </a:ext>
            </a:extLst>
          </p:cNvPr>
          <p:cNvSpPr txBox="1"/>
          <p:nvPr/>
        </p:nvSpPr>
        <p:spPr>
          <a:xfrm rot="60000">
            <a:off x="1136466" y="792437"/>
            <a:ext cx="668358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Concatenate Fields in Query</a:t>
            </a:r>
          </a:p>
        </p:txBody>
      </p:sp>
      <p:sp>
        <p:nvSpPr>
          <p:cNvPr id="15" name="Freeform: Shape 14">
            <a:extLst>
              <a:ext uri="{FF2B5EF4-FFF2-40B4-BE49-F238E27FC236}">
                <a16:creationId xmlns:a16="http://schemas.microsoft.com/office/drawing/2014/main" id="{5E8BF2A6-D1C5-4DEF-F9AE-8EE77E99E2C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660066"/>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3E094D79-EAEE-AAED-8D09-2E2FB521EA4F}"/>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17" name="Freeform: Shape 16">
              <a:extLst>
                <a:ext uri="{FF2B5EF4-FFF2-40B4-BE49-F238E27FC236}">
                  <a16:creationId xmlns:a16="http://schemas.microsoft.com/office/drawing/2014/main" id="{05C37BCE-F538-35E4-BF4F-30F31997E173}"/>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BE7A840-52C8-6B62-B619-704598FB3C38}"/>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72FEAC0A-4AC8-9162-3E32-890E514AF971}"/>
              </a:ext>
            </a:extLst>
          </p:cNvPr>
          <p:cNvGrpSpPr/>
          <p:nvPr/>
        </p:nvGrpSpPr>
        <p:grpSpPr>
          <a:xfrm>
            <a:off x="9129928" y="8222484"/>
            <a:ext cx="3062072" cy="548112"/>
            <a:chOff x="8151095" y="218152"/>
            <a:chExt cx="3845427" cy="686723"/>
          </a:xfrm>
        </p:grpSpPr>
        <p:pic>
          <p:nvPicPr>
            <p:cNvPr id="20" name="Picture 19">
              <a:extLst>
                <a:ext uri="{FF2B5EF4-FFF2-40B4-BE49-F238E27FC236}">
                  <a16:creationId xmlns:a16="http://schemas.microsoft.com/office/drawing/2014/main" id="{2726401A-A3B0-AEB7-BF85-2D2E22F33398}"/>
                </a:ext>
              </a:extLst>
            </p:cNvPr>
            <p:cNvPicPr>
              <a:picLocks noChangeAspect="1"/>
            </p:cNvPicPr>
            <p:nvPr/>
          </p:nvPicPr>
          <p:blipFill>
            <a:blip r:embed="rId2"/>
            <a:stretch>
              <a:fillRect/>
            </a:stretch>
          </p:blipFill>
          <p:spPr>
            <a:xfrm>
              <a:off x="8151095" y="218152"/>
              <a:ext cx="3810478" cy="686723"/>
            </a:xfrm>
            <a:prstGeom prst="rect">
              <a:avLst/>
            </a:prstGeom>
          </p:spPr>
        </p:pic>
        <p:sp>
          <p:nvSpPr>
            <p:cNvPr id="21" name="Rectangle 20">
              <a:extLst>
                <a:ext uri="{FF2B5EF4-FFF2-40B4-BE49-F238E27FC236}">
                  <a16:creationId xmlns:a16="http://schemas.microsoft.com/office/drawing/2014/main" id="{D865EB16-46EE-0B9E-5FEB-DA3D8D1C3584}"/>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F3E91B1C-2152-32E4-47FF-DB6AB580855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8</a:t>
            </a:r>
          </a:p>
        </p:txBody>
      </p:sp>
      <p:sp>
        <p:nvSpPr>
          <p:cNvPr id="23" name="TextBox 22">
            <a:extLst>
              <a:ext uri="{FF2B5EF4-FFF2-40B4-BE49-F238E27FC236}">
                <a16:creationId xmlns:a16="http://schemas.microsoft.com/office/drawing/2014/main" id="{94BF99A7-8F8E-ADD8-94D7-DC29FF82B61F}"/>
              </a:ext>
            </a:extLst>
          </p:cNvPr>
          <p:cNvSpPr txBox="1"/>
          <p:nvPr/>
        </p:nvSpPr>
        <p:spPr>
          <a:xfrm rot="60000">
            <a:off x="1136466" y="2631527"/>
            <a:ext cx="66835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Summarizing and Grouping Data Using Query</a:t>
            </a:r>
          </a:p>
        </p:txBody>
      </p:sp>
      <p:sp>
        <p:nvSpPr>
          <p:cNvPr id="26" name="Freeform: Shape 25">
            <a:extLst>
              <a:ext uri="{FF2B5EF4-FFF2-40B4-BE49-F238E27FC236}">
                <a16:creationId xmlns:a16="http://schemas.microsoft.com/office/drawing/2014/main" id="{31DC510A-2627-85CE-A42D-6B94C5E3BD63}"/>
              </a:ext>
            </a:extLst>
          </p:cNvPr>
          <p:cNvSpPr/>
          <p:nvPr/>
        </p:nvSpPr>
        <p:spPr>
          <a:xfrm rot="-5220000">
            <a:off x="3100390" y="1310061"/>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33330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599BEC38-9EBB-1724-E7F6-846D564CCD73}"/>
              </a:ext>
            </a:extLst>
          </p:cNvPr>
          <p:cNvGrpSpPr/>
          <p:nvPr/>
        </p:nvGrpSpPr>
        <p:grpSpPr>
          <a:xfrm rot="-5220000">
            <a:off x="7442998" y="4847488"/>
            <a:ext cx="1932746" cy="1117099"/>
            <a:chOff x="1657932" y="4247536"/>
            <a:chExt cx="1561987" cy="634181"/>
          </a:xfrm>
          <a:effectLst>
            <a:outerShdw blurRad="50800" dist="38100" dir="5400000" algn="t" rotWithShape="0">
              <a:prstClr val="black">
                <a:alpha val="40000"/>
              </a:prstClr>
            </a:outerShdw>
          </a:effectLst>
        </p:grpSpPr>
        <p:sp>
          <p:nvSpPr>
            <p:cNvPr id="28" name="Freeform: Shape 27">
              <a:extLst>
                <a:ext uri="{FF2B5EF4-FFF2-40B4-BE49-F238E27FC236}">
                  <a16:creationId xmlns:a16="http://schemas.microsoft.com/office/drawing/2014/main" id="{2291E45D-FC9D-A2C4-6044-E76FE5D72237}"/>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90234C1-201D-D714-0262-3239F139380F}"/>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F3B26670-FE17-6436-FB11-D246F57DD9B9}"/>
              </a:ext>
            </a:extLst>
          </p:cNvPr>
          <p:cNvSpPr txBox="1"/>
          <p:nvPr/>
        </p:nvSpPr>
        <p:spPr>
          <a:xfrm>
            <a:off x="196959" y="5059048"/>
            <a:ext cx="653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9</a:t>
            </a:r>
          </a:p>
        </p:txBody>
      </p:sp>
      <p:sp>
        <p:nvSpPr>
          <p:cNvPr id="31" name="TextBox 30">
            <a:extLst>
              <a:ext uri="{FF2B5EF4-FFF2-40B4-BE49-F238E27FC236}">
                <a16:creationId xmlns:a16="http://schemas.microsoft.com/office/drawing/2014/main" id="{67041681-94CA-4CB3-AB5C-05CA9EC84290}"/>
              </a:ext>
            </a:extLst>
          </p:cNvPr>
          <p:cNvSpPr txBox="1"/>
          <p:nvPr/>
        </p:nvSpPr>
        <p:spPr>
          <a:xfrm rot="60000">
            <a:off x="1118703" y="4915805"/>
            <a:ext cx="66835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Using Where and Having in Grouping </a:t>
            </a:r>
          </a:p>
        </p:txBody>
      </p:sp>
    </p:spTree>
    <p:extLst>
      <p:ext uri="{BB962C8B-B14F-4D97-AF65-F5344CB8AC3E}">
        <p14:creationId xmlns:p14="http://schemas.microsoft.com/office/powerpoint/2010/main" val="53090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250"/>
                                        <p:tgtEl>
                                          <p:spTgt spid="2"/>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2000" fill="hold"/>
                                        <p:tgtEl>
                                          <p:spTgt spid="16"/>
                                        </p:tgtEl>
                                        <p:attrNameLst>
                                          <p:attrName>ppt_x</p:attrName>
                                        </p:attrNameLst>
                                      </p:cBhvr>
                                      <p:tavLst>
                                        <p:tav tm="0">
                                          <p:val>
                                            <p:strVal val="0-#ppt_w/2"/>
                                          </p:val>
                                        </p:tav>
                                        <p:tav tm="100000">
                                          <p:val>
                                            <p:strVal val="#ppt_x"/>
                                          </p:val>
                                        </p:tav>
                                      </p:tavLst>
                                    </p:anim>
                                    <p:anim calcmode="lin" valueType="num">
                                      <p:cBhvr additive="base">
                                        <p:cTn id="28" dur="2000" fill="hold"/>
                                        <p:tgtEl>
                                          <p:spTgt spid="16"/>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250"/>
                                        <p:tgtEl>
                                          <p:spTgt spid="15"/>
                                        </p:tgtEl>
                                      </p:cBhvr>
                                    </p:animEffect>
                                  </p:childTnLst>
                                </p:cTn>
                              </p:par>
                            </p:childTnLst>
                          </p:cTn>
                        </p:par>
                        <p:par>
                          <p:cTn id="32" fill="hold">
                            <p:stCondLst>
                              <p:cond delay="225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000" fill="hold"/>
                                        <p:tgtEl>
                                          <p:spTgt spid="27"/>
                                        </p:tgtEl>
                                        <p:attrNameLst>
                                          <p:attrName>ppt_x</p:attrName>
                                        </p:attrNameLst>
                                      </p:cBhvr>
                                      <p:tavLst>
                                        <p:tav tm="0">
                                          <p:val>
                                            <p:strVal val="0-#ppt_w/2"/>
                                          </p:val>
                                        </p:tav>
                                        <p:tav tm="100000">
                                          <p:val>
                                            <p:strVal val="#ppt_x"/>
                                          </p:val>
                                        </p:tav>
                                      </p:tavLst>
                                    </p:anim>
                                    <p:anim calcmode="lin" valueType="num">
                                      <p:cBhvr additive="base">
                                        <p:cTn id="48" dur="2000" fill="hold"/>
                                        <p:tgtEl>
                                          <p:spTgt spid="27"/>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2250"/>
                                        <p:tgtEl>
                                          <p:spTgt spid="26"/>
                                        </p:tgtEl>
                                      </p:cBhvr>
                                    </p:animEffect>
                                  </p:childTnLst>
                                </p:cTn>
                              </p:par>
                            </p:childTnLst>
                          </p:cTn>
                        </p:par>
                        <p:par>
                          <p:cTn id="52" fill="hold">
                            <p:stCondLst>
                              <p:cond delay="225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5" grpId="0" animBg="1"/>
      <p:bldP spid="22" grpId="0"/>
      <p:bldP spid="23" grpId="0"/>
      <p:bldP spid="26" grpId="0" animBg="1"/>
      <p:bldP spid="3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5B</a:t>
            </a:r>
          </a:p>
        </p:txBody>
      </p:sp>
      <p:pic>
        <p:nvPicPr>
          <p:cNvPr id="3" name="Picture 2" descr="A screenshot of a computer&#10;&#10;Description automatically generated with medium confidence">
            <a:extLst>
              <a:ext uri="{FF2B5EF4-FFF2-40B4-BE49-F238E27FC236}">
                <a16:creationId xmlns:a16="http://schemas.microsoft.com/office/drawing/2014/main" id="{955B20A5-C8FA-F927-02B8-25560D3B0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886" y="2414253"/>
            <a:ext cx="2432991" cy="1819276"/>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EB84BD30-1796-FF83-4C21-6B63CFE25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791" y="2531365"/>
            <a:ext cx="2659832" cy="2182507"/>
          </a:xfrm>
          <a:prstGeom prst="rect">
            <a:avLst/>
          </a:prstGeom>
        </p:spPr>
      </p:pic>
    </p:spTree>
    <p:extLst>
      <p:ext uri="{BB962C8B-B14F-4D97-AF65-F5344CB8AC3E}">
        <p14:creationId xmlns:p14="http://schemas.microsoft.com/office/powerpoint/2010/main" val="360586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5B</a:t>
            </a:r>
          </a:p>
        </p:txBody>
      </p:sp>
      <p:pic>
        <p:nvPicPr>
          <p:cNvPr id="3" name="Picture 2" descr="A screenshot of a computer&#10;&#10;Description automatically generated">
            <a:extLst>
              <a:ext uri="{FF2B5EF4-FFF2-40B4-BE49-F238E27FC236}">
                <a16:creationId xmlns:a16="http://schemas.microsoft.com/office/drawing/2014/main" id="{803F70F6-99A0-5871-ABA4-9E53745E9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063" y="1800709"/>
            <a:ext cx="2227659" cy="1972394"/>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F97BF5B3-A5BA-D707-66E3-03D11D43A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223" y="2433505"/>
            <a:ext cx="2925145" cy="2751792"/>
          </a:xfrm>
          <a:prstGeom prst="rect">
            <a:avLst/>
          </a:prstGeom>
        </p:spPr>
      </p:pic>
    </p:spTree>
    <p:extLst>
      <p:ext uri="{BB962C8B-B14F-4D97-AF65-F5344CB8AC3E}">
        <p14:creationId xmlns:p14="http://schemas.microsoft.com/office/powerpoint/2010/main" val="36364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5B</a:t>
            </a:r>
          </a:p>
        </p:txBody>
      </p:sp>
      <p:pic>
        <p:nvPicPr>
          <p:cNvPr id="3" name="Picture 2" descr="A screenshot of a computer&#10;&#10;Description automatically generated with medium confidence">
            <a:extLst>
              <a:ext uri="{FF2B5EF4-FFF2-40B4-BE49-F238E27FC236}">
                <a16:creationId xmlns:a16="http://schemas.microsoft.com/office/drawing/2014/main" id="{8F3A1BD6-AA56-85FA-4411-87ADC2CAD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022" y="1877727"/>
            <a:ext cx="3885866" cy="1806107"/>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AB2EB94B-063F-77D9-0219-8CE142924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137" y="3683834"/>
            <a:ext cx="3461886" cy="2533559"/>
          </a:xfrm>
          <a:prstGeom prst="rect">
            <a:avLst/>
          </a:prstGeom>
        </p:spPr>
      </p:pic>
    </p:spTree>
    <p:extLst>
      <p:ext uri="{BB962C8B-B14F-4D97-AF65-F5344CB8AC3E}">
        <p14:creationId xmlns:p14="http://schemas.microsoft.com/office/powerpoint/2010/main" val="40000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Ways to Write Expressions</a:t>
            </a:r>
          </a:p>
        </p:txBody>
      </p:sp>
      <p:pic>
        <p:nvPicPr>
          <p:cNvPr id="5" name="Picture 4">
            <a:extLst>
              <a:ext uri="{FF2B5EF4-FFF2-40B4-BE49-F238E27FC236}">
                <a16:creationId xmlns:a16="http://schemas.microsoft.com/office/drawing/2014/main" id="{3EAC2094-8031-D9C7-97BF-D54C6AE8D480}"/>
              </a:ext>
            </a:extLst>
          </p:cNvPr>
          <p:cNvPicPr>
            <a:picLocks noChangeAspect="1"/>
          </p:cNvPicPr>
          <p:nvPr/>
        </p:nvPicPr>
        <p:blipFill>
          <a:blip r:embed="rId2"/>
          <a:stretch>
            <a:fillRect/>
          </a:stretch>
        </p:blipFill>
        <p:spPr>
          <a:xfrm>
            <a:off x="592636" y="1966293"/>
            <a:ext cx="5751808" cy="2326574"/>
          </a:xfrm>
          <a:prstGeom prst="rect">
            <a:avLst/>
          </a:prstGeom>
        </p:spPr>
      </p:pic>
      <p:pic>
        <p:nvPicPr>
          <p:cNvPr id="7" name="Picture 6">
            <a:extLst>
              <a:ext uri="{FF2B5EF4-FFF2-40B4-BE49-F238E27FC236}">
                <a16:creationId xmlns:a16="http://schemas.microsoft.com/office/drawing/2014/main" id="{162CA492-3985-64D8-2575-0918C1BEB31D}"/>
              </a:ext>
            </a:extLst>
          </p:cNvPr>
          <p:cNvPicPr>
            <a:picLocks noChangeAspect="1"/>
          </p:cNvPicPr>
          <p:nvPr/>
        </p:nvPicPr>
        <p:blipFill>
          <a:blip r:embed="rId3"/>
          <a:stretch>
            <a:fillRect/>
          </a:stretch>
        </p:blipFill>
        <p:spPr>
          <a:xfrm>
            <a:off x="6831222" y="2984400"/>
            <a:ext cx="4420217" cy="3353268"/>
          </a:xfrm>
          <a:prstGeom prst="rect">
            <a:avLst/>
          </a:prstGeom>
        </p:spPr>
      </p:pic>
    </p:spTree>
    <p:extLst>
      <p:ext uri="{BB962C8B-B14F-4D97-AF65-F5344CB8AC3E}">
        <p14:creationId xmlns:p14="http://schemas.microsoft.com/office/powerpoint/2010/main" val="28854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199" y="1115219"/>
            <a:ext cx="7884459" cy="2387600"/>
          </a:xfrm>
        </p:spPr>
        <p:txBody>
          <a:bodyPr vert="horz" lIns="91440" tIns="45720" rIns="91440" bIns="45720" rtlCol="0" anchor="b">
            <a:normAutofit/>
          </a:bodyPr>
          <a:lstStyle/>
          <a:p>
            <a:r>
              <a:rPr lang="en-US" sz="5000" b="1" dirty="0">
                <a:solidFill>
                  <a:schemeClr val="bg1"/>
                </a:solidFill>
              </a:rPr>
              <a:t>Lab 5C: Calculating in Queries Using Expression Builder</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57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5C</a:t>
            </a:r>
          </a:p>
        </p:txBody>
      </p:sp>
      <p:pic>
        <p:nvPicPr>
          <p:cNvPr id="3" name="Picture 2" descr="A screenshot of a computer&#10;&#10;Description automatically generated">
            <a:extLst>
              <a:ext uri="{FF2B5EF4-FFF2-40B4-BE49-F238E27FC236}">
                <a16:creationId xmlns:a16="http://schemas.microsoft.com/office/drawing/2014/main" id="{55A901F6-F595-0C25-258B-46422B4DF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58" y="1466755"/>
            <a:ext cx="2390924" cy="2841569"/>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666BC56-EE65-F709-0A7E-486A34CE1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874" y="706391"/>
            <a:ext cx="3747921" cy="135341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9E9159B-9CB4-7840-04EF-10DB03381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2885" y="2772441"/>
            <a:ext cx="4439536" cy="3287400"/>
          </a:xfrm>
          <a:prstGeom prst="rect">
            <a:avLst/>
          </a:prstGeom>
        </p:spPr>
      </p:pic>
    </p:spTree>
    <p:extLst>
      <p:ext uri="{BB962C8B-B14F-4D97-AF65-F5344CB8AC3E}">
        <p14:creationId xmlns:p14="http://schemas.microsoft.com/office/powerpoint/2010/main" val="142558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5C</a:t>
            </a:r>
          </a:p>
        </p:txBody>
      </p:sp>
      <p:pic>
        <p:nvPicPr>
          <p:cNvPr id="6" name="Picture 5">
            <a:extLst>
              <a:ext uri="{FF2B5EF4-FFF2-40B4-BE49-F238E27FC236}">
                <a16:creationId xmlns:a16="http://schemas.microsoft.com/office/drawing/2014/main" id="{A9655924-95B2-5440-EF24-780F90A55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35" y="1356828"/>
            <a:ext cx="5500604" cy="259152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89CCA1C-48FB-3441-4945-802F3DF38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074461"/>
            <a:ext cx="4973053" cy="2232775"/>
          </a:xfrm>
          <a:prstGeom prst="rect">
            <a:avLst/>
          </a:prstGeom>
        </p:spPr>
      </p:pic>
    </p:spTree>
    <p:extLst>
      <p:ext uri="{BB962C8B-B14F-4D97-AF65-F5344CB8AC3E}">
        <p14:creationId xmlns:p14="http://schemas.microsoft.com/office/powerpoint/2010/main" val="234641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5C</a:t>
            </a:r>
          </a:p>
        </p:txBody>
      </p:sp>
      <p:pic>
        <p:nvPicPr>
          <p:cNvPr id="3" name="Picture 2" descr="A screenshot of a computer&#10;&#10;Description automatically generated">
            <a:extLst>
              <a:ext uri="{FF2B5EF4-FFF2-40B4-BE49-F238E27FC236}">
                <a16:creationId xmlns:a16="http://schemas.microsoft.com/office/drawing/2014/main" id="{B3866CC1-7088-5FD8-49BD-56F3E51D2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63" y="1324544"/>
            <a:ext cx="6384921" cy="2038955"/>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EA67E302-D7D7-E8D9-5A76-CC1FC54DB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980" y="4370906"/>
            <a:ext cx="7906435" cy="1394627"/>
          </a:xfrm>
          <a:prstGeom prst="rect">
            <a:avLst/>
          </a:prstGeom>
        </p:spPr>
      </p:pic>
    </p:spTree>
    <p:extLst>
      <p:ext uri="{BB962C8B-B14F-4D97-AF65-F5344CB8AC3E}">
        <p14:creationId xmlns:p14="http://schemas.microsoft.com/office/powerpoint/2010/main" val="82903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5C</a:t>
            </a:r>
          </a:p>
        </p:txBody>
      </p:sp>
      <p:pic>
        <p:nvPicPr>
          <p:cNvPr id="3" name="Picture 2" descr="A screenshot of a computer&#10;&#10;Description automatically generated">
            <a:extLst>
              <a:ext uri="{FF2B5EF4-FFF2-40B4-BE49-F238E27FC236}">
                <a16:creationId xmlns:a16="http://schemas.microsoft.com/office/drawing/2014/main" id="{A800B380-A8EB-55BE-3A98-E399856F4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614" y="1327032"/>
            <a:ext cx="3761523" cy="1802051"/>
          </a:xfrm>
          <a:prstGeom prst="rect">
            <a:avLst/>
          </a:prstGeom>
        </p:spPr>
      </p:pic>
      <p:pic>
        <p:nvPicPr>
          <p:cNvPr id="4" name="Picture 3" descr="A screenshot of a property sheet&#10;&#10;Description automatically generated">
            <a:extLst>
              <a:ext uri="{FF2B5EF4-FFF2-40B4-BE49-F238E27FC236}">
                <a16:creationId xmlns:a16="http://schemas.microsoft.com/office/drawing/2014/main" id="{58F628BB-F451-F0AA-256C-CC4C8AA3D7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1229" y="3429000"/>
            <a:ext cx="4239677" cy="2490677"/>
          </a:xfrm>
          <a:prstGeom prst="rect">
            <a:avLst/>
          </a:prstGeom>
        </p:spPr>
      </p:pic>
    </p:spTree>
    <p:extLst>
      <p:ext uri="{BB962C8B-B14F-4D97-AF65-F5344CB8AC3E}">
        <p14:creationId xmlns:p14="http://schemas.microsoft.com/office/powerpoint/2010/main" val="177949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Expression Syntax</a:t>
            </a:r>
          </a:p>
        </p:txBody>
      </p:sp>
      <p:pic>
        <p:nvPicPr>
          <p:cNvPr id="3" name="Picture 2">
            <a:extLst>
              <a:ext uri="{FF2B5EF4-FFF2-40B4-BE49-F238E27FC236}">
                <a16:creationId xmlns:a16="http://schemas.microsoft.com/office/drawing/2014/main" id="{48D9FFFB-8890-0F81-D3A1-DBE952551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806" y="2558318"/>
            <a:ext cx="10410388" cy="550642"/>
          </a:xfrm>
          <a:prstGeom prst="rect">
            <a:avLst/>
          </a:prstGeom>
        </p:spPr>
      </p:pic>
    </p:spTree>
    <p:extLst>
      <p:ext uri="{BB962C8B-B14F-4D97-AF65-F5344CB8AC3E}">
        <p14:creationId xmlns:p14="http://schemas.microsoft.com/office/powerpoint/2010/main" val="311753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9BD225-565B-2346-A407-3ECC7C58FA71}"/>
              </a:ext>
            </a:extLst>
          </p:cNvPr>
          <p:cNvSpPr/>
          <p:nvPr/>
        </p:nvSpPr>
        <p:spPr>
          <a:xfrm>
            <a:off x="0" y="2832864"/>
            <a:ext cx="12192000" cy="156966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w="0"/>
                <a:solidFill>
                  <a:srgbClr val="7030A0"/>
                </a:solidFill>
                <a:effectLst>
                  <a:outerShdw blurRad="38100" dist="19050" dir="2700000" algn="tl" rotWithShape="0">
                    <a:prstClr val="black">
                      <a:alpha val="40000"/>
                    </a:prstClr>
                  </a:outerShdw>
                </a:effectLst>
                <a:uLnTx/>
                <a:uFillTx/>
                <a:latin typeface="Calibri" panose="020F0502020204030204"/>
                <a:ea typeface="+mn-ea"/>
                <a:cs typeface="+mn-cs"/>
              </a:rPr>
              <a:t>Types of Joints</a:t>
            </a:r>
          </a:p>
        </p:txBody>
      </p:sp>
    </p:spTree>
    <p:extLst>
      <p:ext uri="{BB962C8B-B14F-4D97-AF65-F5344CB8AC3E}">
        <p14:creationId xmlns:p14="http://schemas.microsoft.com/office/powerpoint/2010/main" val="135996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Expression Examples</a:t>
            </a:r>
          </a:p>
        </p:txBody>
      </p:sp>
      <p:pic>
        <p:nvPicPr>
          <p:cNvPr id="6" name="Picture 5" descr="A close-up of a text&#10;&#10;Description automatically generated">
            <a:extLst>
              <a:ext uri="{FF2B5EF4-FFF2-40B4-BE49-F238E27FC236}">
                <a16:creationId xmlns:a16="http://schemas.microsoft.com/office/drawing/2014/main" id="{750CEB7D-D942-8B17-B655-841F20B17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92" y="1140671"/>
            <a:ext cx="11122216" cy="2060957"/>
          </a:xfrm>
          <a:prstGeom prst="rect">
            <a:avLst/>
          </a:prstGeom>
        </p:spPr>
      </p:pic>
    </p:spTree>
    <p:extLst>
      <p:ext uri="{BB962C8B-B14F-4D97-AF65-F5344CB8AC3E}">
        <p14:creationId xmlns:p14="http://schemas.microsoft.com/office/powerpoint/2010/main" val="346553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Expression Examples</a:t>
            </a:r>
          </a:p>
        </p:txBody>
      </p:sp>
      <p:pic>
        <p:nvPicPr>
          <p:cNvPr id="4" name="Picture 3">
            <a:extLst>
              <a:ext uri="{FF2B5EF4-FFF2-40B4-BE49-F238E27FC236}">
                <a16:creationId xmlns:a16="http://schemas.microsoft.com/office/drawing/2014/main" id="{CF7BDB93-8C36-D560-1B24-5AD0D5095590}"/>
              </a:ext>
            </a:extLst>
          </p:cNvPr>
          <p:cNvPicPr>
            <a:picLocks noChangeAspect="1"/>
          </p:cNvPicPr>
          <p:nvPr/>
        </p:nvPicPr>
        <p:blipFill>
          <a:blip r:embed="rId2"/>
          <a:stretch>
            <a:fillRect/>
          </a:stretch>
        </p:blipFill>
        <p:spPr>
          <a:xfrm>
            <a:off x="947040" y="1326404"/>
            <a:ext cx="9993120" cy="3600953"/>
          </a:xfrm>
          <a:prstGeom prst="rect">
            <a:avLst/>
          </a:prstGeom>
        </p:spPr>
      </p:pic>
      <p:sp>
        <p:nvSpPr>
          <p:cNvPr id="5" name="Rectangle 4">
            <a:extLst>
              <a:ext uri="{FF2B5EF4-FFF2-40B4-BE49-F238E27FC236}">
                <a16:creationId xmlns:a16="http://schemas.microsoft.com/office/drawing/2014/main" id="{A07F368B-78EF-7778-E5E3-571D27254FB6}"/>
              </a:ext>
            </a:extLst>
          </p:cNvPr>
          <p:cNvSpPr/>
          <p:nvPr/>
        </p:nvSpPr>
        <p:spPr>
          <a:xfrm>
            <a:off x="273937" y="329352"/>
            <a:ext cx="427514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Concatenation</a:t>
            </a:r>
          </a:p>
        </p:txBody>
      </p:sp>
    </p:spTree>
    <p:extLst>
      <p:ext uri="{BB962C8B-B14F-4D97-AF65-F5344CB8AC3E}">
        <p14:creationId xmlns:p14="http://schemas.microsoft.com/office/powerpoint/2010/main" val="365176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199" y="1115219"/>
            <a:ext cx="7884459" cy="2387600"/>
          </a:xfrm>
        </p:spPr>
        <p:txBody>
          <a:bodyPr vert="horz" lIns="91440" tIns="45720" rIns="91440" bIns="45720" rtlCol="0" anchor="b">
            <a:normAutofit/>
          </a:bodyPr>
          <a:lstStyle/>
          <a:p>
            <a:r>
              <a:rPr lang="en-US" sz="5000" b="1" dirty="0">
                <a:solidFill>
                  <a:schemeClr val="bg1"/>
                </a:solidFill>
              </a:rPr>
              <a:t>Lab 5D: </a:t>
            </a:r>
            <a:br>
              <a:rPr lang="en-US" sz="5000" b="1" dirty="0">
                <a:solidFill>
                  <a:schemeClr val="bg1"/>
                </a:solidFill>
              </a:rPr>
            </a:br>
            <a:r>
              <a:rPr lang="en-US" sz="5000" b="1" dirty="0">
                <a:solidFill>
                  <a:schemeClr val="bg1"/>
                </a:solidFill>
              </a:rPr>
              <a:t>Concatenate </a:t>
            </a:r>
            <a:br>
              <a:rPr lang="en-US" sz="5000" b="1" dirty="0">
                <a:solidFill>
                  <a:schemeClr val="bg1"/>
                </a:solidFill>
              </a:rPr>
            </a:br>
            <a:r>
              <a:rPr lang="en-US" sz="5000" b="1" dirty="0">
                <a:solidFill>
                  <a:schemeClr val="bg1"/>
                </a:solidFill>
              </a:rPr>
              <a:t>Fields in Query</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6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pic>
        <p:nvPicPr>
          <p:cNvPr id="5" name="Picture 4" descr="A screenshot of a computer&#10;&#10;Description automatically generated with medium confidence">
            <a:extLst>
              <a:ext uri="{FF2B5EF4-FFF2-40B4-BE49-F238E27FC236}">
                <a16:creationId xmlns:a16="http://schemas.microsoft.com/office/drawing/2014/main" id="{7CC1AA56-D830-598E-AD4B-BE7951790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120" y="1544714"/>
            <a:ext cx="3165437" cy="276740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7758B9B8-7A19-0B27-89DF-1899560D1B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769" y="2409790"/>
            <a:ext cx="4489501" cy="3360213"/>
          </a:xfrm>
          <a:prstGeom prst="rect">
            <a:avLst/>
          </a:prstGeom>
        </p:spPr>
      </p:pic>
    </p:spTree>
    <p:extLst>
      <p:ext uri="{BB962C8B-B14F-4D97-AF65-F5344CB8AC3E}">
        <p14:creationId xmlns:p14="http://schemas.microsoft.com/office/powerpoint/2010/main" val="285184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pic>
        <p:nvPicPr>
          <p:cNvPr id="3" name="Picture 2">
            <a:extLst>
              <a:ext uri="{FF2B5EF4-FFF2-40B4-BE49-F238E27FC236}">
                <a16:creationId xmlns:a16="http://schemas.microsoft.com/office/drawing/2014/main" id="{42442BA4-692C-4B8E-9820-350E55F7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475" y="1537619"/>
            <a:ext cx="8570978" cy="820570"/>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DFF897EE-E8D1-3C90-6283-E7393FB0C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966" y="2660926"/>
            <a:ext cx="5974548" cy="102555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29DCA4C3-202A-CB4E-430C-BEF9B5EF3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607" y="3844833"/>
            <a:ext cx="3738797" cy="2113049"/>
          </a:xfrm>
          <a:prstGeom prst="rect">
            <a:avLst/>
          </a:prstGeom>
        </p:spPr>
      </p:pic>
    </p:spTree>
    <p:extLst>
      <p:ext uri="{BB962C8B-B14F-4D97-AF65-F5344CB8AC3E}">
        <p14:creationId xmlns:p14="http://schemas.microsoft.com/office/powerpoint/2010/main" val="407453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pic>
        <p:nvPicPr>
          <p:cNvPr id="5" name="Picture 4" descr="A screenshot of a computer&#10;&#10;Description automatically generated with medium confidence">
            <a:extLst>
              <a:ext uri="{FF2B5EF4-FFF2-40B4-BE49-F238E27FC236}">
                <a16:creationId xmlns:a16="http://schemas.microsoft.com/office/drawing/2014/main" id="{AC96432F-5458-0010-F531-C806E71AC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763" y="2908333"/>
            <a:ext cx="9678474" cy="1663666"/>
          </a:xfrm>
          <a:prstGeom prst="rect">
            <a:avLst/>
          </a:prstGeom>
        </p:spPr>
      </p:pic>
    </p:spTree>
    <p:extLst>
      <p:ext uri="{BB962C8B-B14F-4D97-AF65-F5344CB8AC3E}">
        <p14:creationId xmlns:p14="http://schemas.microsoft.com/office/powerpoint/2010/main" val="255007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pic>
        <p:nvPicPr>
          <p:cNvPr id="3" name="Picture 2" descr="A screenshot of a computer&#10;&#10;Description automatically generated with low confidence">
            <a:extLst>
              <a:ext uri="{FF2B5EF4-FFF2-40B4-BE49-F238E27FC236}">
                <a16:creationId xmlns:a16="http://schemas.microsoft.com/office/drawing/2014/main" id="{5EA600AA-57BC-52D3-5A58-4FFC877E5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158" y="1835879"/>
            <a:ext cx="4445841" cy="1320246"/>
          </a:xfrm>
          <a:prstGeom prst="rect">
            <a:avLst/>
          </a:prstGeom>
        </p:spPr>
      </p:pic>
      <p:pic>
        <p:nvPicPr>
          <p:cNvPr id="4" name="Picture 3" descr="A picture containing text, font, screenshot, line&#10;&#10;Description automatically generated">
            <a:extLst>
              <a:ext uri="{FF2B5EF4-FFF2-40B4-BE49-F238E27FC236}">
                <a16:creationId xmlns:a16="http://schemas.microsoft.com/office/drawing/2014/main" id="{D37776C7-E999-00CC-B064-15819FE76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052" y="3443287"/>
            <a:ext cx="5313855" cy="1320245"/>
          </a:xfrm>
          <a:prstGeom prst="rect">
            <a:avLst/>
          </a:prstGeom>
        </p:spPr>
      </p:pic>
    </p:spTree>
    <p:extLst>
      <p:ext uri="{BB962C8B-B14F-4D97-AF65-F5344CB8AC3E}">
        <p14:creationId xmlns:p14="http://schemas.microsoft.com/office/powerpoint/2010/main" val="326633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pic>
        <p:nvPicPr>
          <p:cNvPr id="3" name="Picture 2" descr="A screenshot of a computer&#10;&#10;Description automatically generated with medium confidence">
            <a:extLst>
              <a:ext uri="{FF2B5EF4-FFF2-40B4-BE49-F238E27FC236}">
                <a16:creationId xmlns:a16="http://schemas.microsoft.com/office/drawing/2014/main" id="{2EBB032A-FB1A-6CD2-649B-DAA21D774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23" y="1501258"/>
            <a:ext cx="3793355" cy="1776535"/>
          </a:xfrm>
          <a:prstGeom prst="rect">
            <a:avLst/>
          </a:prstGeom>
        </p:spPr>
      </p:pic>
      <p:pic>
        <p:nvPicPr>
          <p:cNvPr id="4" name="Picture 3">
            <a:extLst>
              <a:ext uri="{FF2B5EF4-FFF2-40B4-BE49-F238E27FC236}">
                <a16:creationId xmlns:a16="http://schemas.microsoft.com/office/drawing/2014/main" id="{2FA59D4D-03EA-F21A-C60C-E1BAE44DC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193571"/>
            <a:ext cx="4106630" cy="2673444"/>
          </a:xfrm>
          <a:prstGeom prst="rect">
            <a:avLst/>
          </a:prstGeom>
        </p:spPr>
      </p:pic>
    </p:spTree>
    <p:extLst>
      <p:ext uri="{BB962C8B-B14F-4D97-AF65-F5344CB8AC3E}">
        <p14:creationId xmlns:p14="http://schemas.microsoft.com/office/powerpoint/2010/main" val="4441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5D</a:t>
            </a:r>
          </a:p>
        </p:txBody>
      </p:sp>
    </p:spTree>
    <p:extLst>
      <p:ext uri="{BB962C8B-B14F-4D97-AF65-F5344CB8AC3E}">
        <p14:creationId xmlns:p14="http://schemas.microsoft.com/office/powerpoint/2010/main" val="19486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199" y="1115219"/>
            <a:ext cx="7884459" cy="2387600"/>
          </a:xfrm>
        </p:spPr>
        <p:txBody>
          <a:bodyPr vert="horz" lIns="91440" tIns="45720" rIns="91440" bIns="45720" rtlCol="0" anchor="b">
            <a:normAutofit/>
          </a:bodyPr>
          <a:lstStyle/>
          <a:p>
            <a:r>
              <a:rPr lang="en-US" sz="5000" b="1" dirty="0">
                <a:solidFill>
                  <a:schemeClr val="bg1"/>
                </a:solidFill>
              </a:rPr>
              <a:t>Lab 5E: </a:t>
            </a:r>
            <a:br>
              <a:rPr lang="en-US" sz="5000" b="1" dirty="0">
                <a:solidFill>
                  <a:schemeClr val="bg1"/>
                </a:solidFill>
              </a:rPr>
            </a:br>
            <a:r>
              <a:rPr lang="en-US" sz="5000" b="1" dirty="0">
                <a:solidFill>
                  <a:schemeClr val="bg1"/>
                </a:solidFill>
              </a:rPr>
              <a:t>Summarizing and </a:t>
            </a:r>
            <a:br>
              <a:rPr lang="en-US" sz="5000" b="1" dirty="0">
                <a:solidFill>
                  <a:schemeClr val="bg1"/>
                </a:solidFill>
              </a:rPr>
            </a:br>
            <a:r>
              <a:rPr lang="en-US" sz="5000" b="1" dirty="0">
                <a:solidFill>
                  <a:schemeClr val="bg1"/>
                </a:solidFill>
              </a:rPr>
              <a:t>Grouping Data Using Query</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19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35BDB-46B2-11E4-9367-5CD399266E57}"/>
              </a:ext>
            </a:extLst>
          </p:cNvPr>
          <p:cNvPicPr>
            <a:picLocks noChangeAspect="1"/>
          </p:cNvPicPr>
          <p:nvPr/>
        </p:nvPicPr>
        <p:blipFill>
          <a:blip r:embed="rId2"/>
          <a:stretch>
            <a:fillRect/>
          </a:stretch>
        </p:blipFill>
        <p:spPr>
          <a:xfrm>
            <a:off x="637376" y="1668247"/>
            <a:ext cx="3343202" cy="2624413"/>
          </a:xfrm>
          <a:prstGeom prst="rect">
            <a:avLst/>
          </a:prstGeom>
        </p:spPr>
      </p:pic>
      <p:pic>
        <p:nvPicPr>
          <p:cNvPr id="3" name="Picture 2">
            <a:extLst>
              <a:ext uri="{FF2B5EF4-FFF2-40B4-BE49-F238E27FC236}">
                <a16:creationId xmlns:a16="http://schemas.microsoft.com/office/drawing/2014/main" id="{39B92385-4226-3D25-99F5-C2E4E11A673A}"/>
              </a:ext>
            </a:extLst>
          </p:cNvPr>
          <p:cNvPicPr>
            <a:picLocks noChangeAspect="1"/>
          </p:cNvPicPr>
          <p:nvPr/>
        </p:nvPicPr>
        <p:blipFill>
          <a:blip r:embed="rId3"/>
          <a:stretch>
            <a:fillRect/>
          </a:stretch>
        </p:blipFill>
        <p:spPr>
          <a:xfrm>
            <a:off x="5545244" y="1845452"/>
            <a:ext cx="6020730" cy="3706267"/>
          </a:xfrm>
          <a:prstGeom prst="rect">
            <a:avLst/>
          </a:prstGeom>
        </p:spPr>
      </p:pic>
    </p:spTree>
    <p:extLst>
      <p:ext uri="{BB962C8B-B14F-4D97-AF65-F5344CB8AC3E}">
        <p14:creationId xmlns:p14="http://schemas.microsoft.com/office/powerpoint/2010/main" val="422245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5E</a:t>
            </a:r>
          </a:p>
        </p:txBody>
      </p:sp>
      <p:pic>
        <p:nvPicPr>
          <p:cNvPr id="3" name="Picture 2" descr="A screenshot of a diagram&#10;&#10;Description automatically generated with low confidence">
            <a:extLst>
              <a:ext uri="{FF2B5EF4-FFF2-40B4-BE49-F238E27FC236}">
                <a16:creationId xmlns:a16="http://schemas.microsoft.com/office/drawing/2014/main" id="{90B84AE6-C1CC-3C59-D4C5-33BFDF0342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603" y="2041658"/>
            <a:ext cx="8299568" cy="3126427"/>
          </a:xfrm>
          <a:prstGeom prst="rect">
            <a:avLst/>
          </a:prstGeom>
        </p:spPr>
      </p:pic>
    </p:spTree>
    <p:extLst>
      <p:ext uri="{BB962C8B-B14F-4D97-AF65-F5344CB8AC3E}">
        <p14:creationId xmlns:p14="http://schemas.microsoft.com/office/powerpoint/2010/main" val="136687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5E</a:t>
            </a:r>
          </a:p>
        </p:txBody>
      </p:sp>
      <p:grpSp>
        <p:nvGrpSpPr>
          <p:cNvPr id="3" name="Group 2">
            <a:extLst>
              <a:ext uri="{FF2B5EF4-FFF2-40B4-BE49-F238E27FC236}">
                <a16:creationId xmlns:a16="http://schemas.microsoft.com/office/drawing/2014/main" id="{DBE1D66E-34CF-D00E-EDCB-F7A7CB05FF23}"/>
              </a:ext>
            </a:extLst>
          </p:cNvPr>
          <p:cNvGrpSpPr/>
          <p:nvPr/>
        </p:nvGrpSpPr>
        <p:grpSpPr>
          <a:xfrm>
            <a:off x="1635558" y="2537861"/>
            <a:ext cx="9654875" cy="1957137"/>
            <a:chOff x="0" y="0"/>
            <a:chExt cx="5486400" cy="1050290"/>
          </a:xfrm>
        </p:grpSpPr>
        <p:pic>
          <p:nvPicPr>
            <p:cNvPr id="4" name="Picture 3" descr="A screenshot of a computer&#10;&#10;Description automatically generated with medium confidence">
              <a:extLst>
                <a:ext uri="{FF2B5EF4-FFF2-40B4-BE49-F238E27FC236}">
                  <a16:creationId xmlns:a16="http://schemas.microsoft.com/office/drawing/2014/main" id="{C4D47A90-7F1C-913A-951D-F7676DCAC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1050290"/>
            </a:xfrm>
            <a:prstGeom prst="rect">
              <a:avLst/>
            </a:prstGeom>
          </p:spPr>
        </p:pic>
        <p:sp>
          <p:nvSpPr>
            <p:cNvPr id="5" name="Rectangle: Rounded Corners 4">
              <a:extLst>
                <a:ext uri="{FF2B5EF4-FFF2-40B4-BE49-F238E27FC236}">
                  <a16:creationId xmlns:a16="http://schemas.microsoft.com/office/drawing/2014/main" id="{DF3E22B0-8806-9D03-368F-DC2135B8142E}"/>
                </a:ext>
              </a:extLst>
            </p:cNvPr>
            <p:cNvSpPr/>
            <p:nvPr/>
          </p:nvSpPr>
          <p:spPr>
            <a:xfrm>
              <a:off x="53788" y="345781"/>
              <a:ext cx="5355590" cy="1536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697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5E</a:t>
            </a:r>
          </a:p>
        </p:txBody>
      </p:sp>
      <p:pic>
        <p:nvPicPr>
          <p:cNvPr id="3" name="Picture 2" descr="A screenshot of a computer&#10;&#10;Description automatically generated">
            <a:extLst>
              <a:ext uri="{FF2B5EF4-FFF2-40B4-BE49-F238E27FC236}">
                <a16:creationId xmlns:a16="http://schemas.microsoft.com/office/drawing/2014/main" id="{0947F111-941E-3A54-9C34-0046D6EAD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07" y="2526865"/>
            <a:ext cx="9859514" cy="1997008"/>
          </a:xfrm>
          <a:prstGeom prst="rect">
            <a:avLst/>
          </a:prstGeom>
        </p:spPr>
      </p:pic>
    </p:spTree>
    <p:extLst>
      <p:ext uri="{BB962C8B-B14F-4D97-AF65-F5344CB8AC3E}">
        <p14:creationId xmlns:p14="http://schemas.microsoft.com/office/powerpoint/2010/main" val="23839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2849E6-77DA-CB02-A7C0-F1BC403C5B72}"/>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WHERE and HAVING </a:t>
            </a:r>
          </a:p>
        </p:txBody>
      </p:sp>
      <p:sp>
        <p:nvSpPr>
          <p:cNvPr id="7" name="TextBox 6">
            <a:extLst>
              <a:ext uri="{FF2B5EF4-FFF2-40B4-BE49-F238E27FC236}">
                <a16:creationId xmlns:a16="http://schemas.microsoft.com/office/drawing/2014/main" id="{86FD2179-2092-BDFE-57D4-E30C2693A2D0}"/>
              </a:ext>
            </a:extLst>
          </p:cNvPr>
          <p:cNvSpPr txBox="1"/>
          <p:nvPr/>
        </p:nvSpPr>
        <p:spPr>
          <a:xfrm>
            <a:off x="1954304" y="198218"/>
            <a:ext cx="8615084"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SELECT Customers.[Company Name], Sum(Orders.[Order Amount]) AS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SumOfOrder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Amount], Count(Orders.[Order Amount]) AS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CountOfOrder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Amount],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Countries.Country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FROM Countries INNER JOIN (Customers INNER JOIN Orders ON Customers.[Customer ID] = Orders.[Customer ID]) ON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Countries.CountryID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Customers.Country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WHERE (((Year([Order Date]))=2015))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GROUP BY Customers.[Company Name],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Countries.Country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HAVING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Countries.Country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)="UK"));</a:t>
            </a:r>
          </a:p>
        </p:txBody>
      </p:sp>
      <p:sp>
        <p:nvSpPr>
          <p:cNvPr id="8" name="Rectangle: Rounded Corners 7">
            <a:extLst>
              <a:ext uri="{FF2B5EF4-FFF2-40B4-BE49-F238E27FC236}">
                <a16:creationId xmlns:a16="http://schemas.microsoft.com/office/drawing/2014/main" id="{5BFD60D6-EB96-9C7E-EE53-2F840D8E70D5}"/>
              </a:ext>
            </a:extLst>
          </p:cNvPr>
          <p:cNvSpPr/>
          <p:nvPr/>
        </p:nvSpPr>
        <p:spPr>
          <a:xfrm>
            <a:off x="1667438" y="2788025"/>
            <a:ext cx="6445624" cy="493057"/>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BBF93D58-45C2-4E6D-77B2-9045CB6720A0}"/>
              </a:ext>
            </a:extLst>
          </p:cNvPr>
          <p:cNvSpPr/>
          <p:nvPr/>
        </p:nvSpPr>
        <p:spPr>
          <a:xfrm>
            <a:off x="1712258" y="4055086"/>
            <a:ext cx="6445624" cy="493057"/>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AC4D30F1-E7FF-8B6C-CEC7-555BD307E8AF}"/>
              </a:ext>
            </a:extLst>
          </p:cNvPr>
          <p:cNvSpPr/>
          <p:nvPr/>
        </p:nvSpPr>
        <p:spPr>
          <a:xfrm>
            <a:off x="1169893" y="3326171"/>
            <a:ext cx="708212" cy="367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27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Training Overview - WRAP Compliance">
            <a:extLst>
              <a:ext uri="{FF2B5EF4-FFF2-40B4-BE49-F238E27FC236}">
                <a16:creationId xmlns:a16="http://schemas.microsoft.com/office/drawing/2014/main" id="{DA78AECF-577E-3725-3D3F-054EF944D2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649" r="1"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032E999-EC89-76D5-F3E3-A451CC0CEE98}"/>
              </a:ext>
            </a:extLst>
          </p:cNvPr>
          <p:cNvPicPr>
            <a:picLocks noChangeAspect="1"/>
          </p:cNvPicPr>
          <p:nvPr/>
        </p:nvPicPr>
        <p:blipFill rotWithShape="1">
          <a:blip r:embed="rId3">
            <a:extLst>
              <a:ext uri="{28A0092B-C50C-407E-A947-70E740481C1C}">
                <a14:useLocalDpi xmlns:a14="http://schemas.microsoft.com/office/drawing/2010/main" val="0"/>
              </a:ext>
            </a:extLst>
          </a:blip>
          <a:srcRect l="13857" r="30796" b="-1"/>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8717305-0D16-7503-D571-9A7D9907815B}"/>
              </a:ext>
            </a:extLst>
          </p:cNvPr>
          <p:cNvSpPr>
            <a:spLocks noGrp="1"/>
          </p:cNvSpPr>
          <p:nvPr>
            <p:ph type="title"/>
          </p:nvPr>
        </p:nvSpPr>
        <p:spPr>
          <a:xfrm>
            <a:off x="838199" y="1115219"/>
            <a:ext cx="7884459" cy="2387600"/>
          </a:xfrm>
        </p:spPr>
        <p:txBody>
          <a:bodyPr vert="horz" lIns="91440" tIns="45720" rIns="91440" bIns="45720" rtlCol="0" anchor="b">
            <a:normAutofit/>
          </a:bodyPr>
          <a:lstStyle/>
          <a:p>
            <a:r>
              <a:rPr lang="en-US" sz="5000" b="1" dirty="0">
                <a:solidFill>
                  <a:schemeClr val="bg1"/>
                </a:solidFill>
              </a:rPr>
              <a:t>Lab 5F: </a:t>
            </a:r>
            <a:br>
              <a:rPr lang="en-US" sz="5000" b="1" dirty="0">
                <a:solidFill>
                  <a:schemeClr val="bg1"/>
                </a:solidFill>
              </a:rPr>
            </a:br>
            <a:r>
              <a:rPr lang="en-US" sz="5000" b="1" dirty="0">
                <a:solidFill>
                  <a:schemeClr val="bg1"/>
                </a:solidFill>
              </a:rPr>
              <a:t>Using Where </a:t>
            </a:r>
            <a:br>
              <a:rPr lang="en-US" sz="5000" b="1" dirty="0">
                <a:solidFill>
                  <a:schemeClr val="bg1"/>
                </a:solidFill>
              </a:rPr>
            </a:br>
            <a:r>
              <a:rPr lang="en-US" sz="5000" b="1" dirty="0">
                <a:solidFill>
                  <a:schemeClr val="bg1"/>
                </a:solidFill>
              </a:rPr>
              <a:t>and Having in Grouping </a:t>
            </a:r>
            <a:endParaRPr lang="en-US" sz="5000" kern="1200" dirty="0">
              <a:solidFill>
                <a:schemeClr val="bg1"/>
              </a:solidFill>
              <a:latin typeface="+mj-lt"/>
              <a:ea typeface="+mj-ea"/>
              <a:cs typeface="+mj-cs"/>
            </a:endParaRP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67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5F</a:t>
            </a:r>
          </a:p>
        </p:txBody>
      </p:sp>
      <p:pic>
        <p:nvPicPr>
          <p:cNvPr id="4" name="Picture 3">
            <a:extLst>
              <a:ext uri="{FF2B5EF4-FFF2-40B4-BE49-F238E27FC236}">
                <a16:creationId xmlns:a16="http://schemas.microsoft.com/office/drawing/2014/main" id="{0CA56C95-CB55-45CD-AA4A-F6E88140F3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1616" y="725443"/>
            <a:ext cx="5363744" cy="5407113"/>
          </a:xfrm>
          <a:prstGeom prst="rect">
            <a:avLst/>
          </a:prstGeom>
        </p:spPr>
      </p:pic>
    </p:spTree>
    <p:extLst>
      <p:ext uri="{BB962C8B-B14F-4D97-AF65-F5344CB8AC3E}">
        <p14:creationId xmlns:p14="http://schemas.microsoft.com/office/powerpoint/2010/main" val="412079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5F</a:t>
            </a:r>
          </a:p>
        </p:txBody>
      </p:sp>
      <p:pic>
        <p:nvPicPr>
          <p:cNvPr id="3" name="Picture 2" descr="A screenshot of a computer&#10;&#10;Description automatically generated">
            <a:extLst>
              <a:ext uri="{FF2B5EF4-FFF2-40B4-BE49-F238E27FC236}">
                <a16:creationId xmlns:a16="http://schemas.microsoft.com/office/drawing/2014/main" id="{BA8BC017-DAD4-5218-70FF-7CCD41FBD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216" y="2578100"/>
            <a:ext cx="7490660" cy="2013134"/>
          </a:xfrm>
          <a:prstGeom prst="rect">
            <a:avLst/>
          </a:prstGeom>
        </p:spPr>
      </p:pic>
    </p:spTree>
    <p:extLst>
      <p:ext uri="{BB962C8B-B14F-4D97-AF65-F5344CB8AC3E}">
        <p14:creationId xmlns:p14="http://schemas.microsoft.com/office/powerpoint/2010/main" val="18359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884159-739E-C156-FEEB-D5A765D13C6E}"/>
              </a:ext>
            </a:extLst>
          </p:cNvPr>
          <p:cNvSpPr/>
          <p:nvPr/>
        </p:nvSpPr>
        <p:spPr>
          <a:xfrm>
            <a:off x="811724" y="370641"/>
            <a:ext cx="1980115" cy="67263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w="0"/>
                <a:solidFill>
                  <a:srgbClr val="002060"/>
                </a:solidFill>
                <a:effectLst>
                  <a:outerShdw blurRad="38100" dist="19050" dir="2700000" algn="tl" rotWithShape="0">
                    <a:prstClr val="black">
                      <a:alpha val="40000"/>
                    </a:prstClr>
                  </a:outerShdw>
                </a:effectLst>
                <a:uLnTx/>
                <a:uFillTx/>
                <a:latin typeface="Calibri" panose="020F0502020204030204"/>
                <a:ea typeface="+mn-ea"/>
                <a:cs typeface="+mn-cs"/>
              </a:rPr>
              <a:t>Lab 5F</a:t>
            </a:r>
          </a:p>
        </p:txBody>
      </p:sp>
      <p:pic>
        <p:nvPicPr>
          <p:cNvPr id="3" name="Picture 2" descr="A screenshot of a computer&#10;&#10;Description automatically generated">
            <a:extLst>
              <a:ext uri="{FF2B5EF4-FFF2-40B4-BE49-F238E27FC236}">
                <a16:creationId xmlns:a16="http://schemas.microsoft.com/office/drawing/2014/main" id="{CF33F7C9-7496-A33C-DCDE-B64C1FD19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94" y="2479659"/>
            <a:ext cx="10233748" cy="1216442"/>
          </a:xfrm>
          <a:prstGeom prst="rect">
            <a:avLst/>
          </a:prstGeom>
        </p:spPr>
      </p:pic>
    </p:spTree>
    <p:extLst>
      <p:ext uri="{BB962C8B-B14F-4D97-AF65-F5344CB8AC3E}">
        <p14:creationId xmlns:p14="http://schemas.microsoft.com/office/powerpoint/2010/main" val="311200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9497FAC-FA27-6154-F630-7A27A9D020BB}"/>
            </a:ext>
          </a:extLst>
        </p:cNvPr>
        <p:cNvGrpSpPr/>
        <p:nvPr/>
      </p:nvGrpSpPr>
      <p:grpSpPr>
        <a:xfrm>
          <a:off x="0" y="0"/>
          <a:ext cx="0" cy="0"/>
          <a:chOff x="0" y="0"/>
          <a:chExt cx="0" cy="0"/>
        </a:xfrm>
      </p:grpSpPr>
      <p:pic>
        <p:nvPicPr>
          <p:cNvPr id="1026" name="Picture 2" descr="Thank You PNGs for Free Download">
            <a:extLst>
              <a:ext uri="{FF2B5EF4-FFF2-40B4-BE49-F238E27FC236}">
                <a16:creationId xmlns:a16="http://schemas.microsoft.com/office/drawing/2014/main" id="{D86052A5-E49F-683D-11A4-EE05211AF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95438"/>
            <a:ext cx="7620000" cy="36671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77681D0-AC47-9F1C-86EB-00B477AAF473}"/>
              </a:ext>
            </a:extLst>
          </p:cNvPr>
          <p:cNvPicPr>
            <a:picLocks noChangeAspect="1"/>
          </p:cNvPicPr>
          <p:nvPr/>
        </p:nvPicPr>
        <p:blipFill>
          <a:blip r:embed="rId4"/>
          <a:stretch>
            <a:fillRect/>
          </a:stretch>
        </p:blipFill>
        <p:spPr>
          <a:xfrm>
            <a:off x="93553" y="150495"/>
            <a:ext cx="4541914" cy="1310754"/>
          </a:xfrm>
          <a:prstGeom prst="rect">
            <a:avLst/>
          </a:prstGeom>
        </p:spPr>
      </p:pic>
      <p:sp>
        <p:nvSpPr>
          <p:cNvPr id="7" name="Subtitle 2">
            <a:extLst>
              <a:ext uri="{FF2B5EF4-FFF2-40B4-BE49-F238E27FC236}">
                <a16:creationId xmlns:a16="http://schemas.microsoft.com/office/drawing/2014/main" id="{1EB5D2BA-1C9F-2E32-0DFA-57489C3BCA4B}"/>
              </a:ext>
            </a:extLst>
          </p:cNvPr>
          <p:cNvSpPr txBox="1">
            <a:spLocks/>
          </p:cNvSpPr>
          <p:nvPr/>
        </p:nvSpPr>
        <p:spPr>
          <a:xfrm>
            <a:off x="437085" y="6313683"/>
            <a:ext cx="4544490" cy="9019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Said Fawzy</a:t>
            </a:r>
          </a:p>
        </p:txBody>
      </p:sp>
    </p:spTree>
    <p:extLst>
      <p:ext uri="{BB962C8B-B14F-4D97-AF65-F5344CB8AC3E}">
        <p14:creationId xmlns:p14="http://schemas.microsoft.com/office/powerpoint/2010/main" val="26941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90C5AE-0BA5-DA0C-B2EA-5A85B53996FF}"/>
              </a:ext>
            </a:extLst>
          </p:cNvPr>
          <p:cNvPicPr>
            <a:picLocks noChangeAspect="1"/>
          </p:cNvPicPr>
          <p:nvPr/>
        </p:nvPicPr>
        <p:blipFill>
          <a:blip r:embed="rId2"/>
          <a:stretch>
            <a:fillRect/>
          </a:stretch>
        </p:blipFill>
        <p:spPr>
          <a:xfrm>
            <a:off x="4537664" y="208751"/>
            <a:ext cx="6115904" cy="533474"/>
          </a:xfrm>
          <a:prstGeom prst="rect">
            <a:avLst/>
          </a:prstGeom>
        </p:spPr>
      </p:pic>
      <p:pic>
        <p:nvPicPr>
          <p:cNvPr id="9" name="Picture 8">
            <a:extLst>
              <a:ext uri="{FF2B5EF4-FFF2-40B4-BE49-F238E27FC236}">
                <a16:creationId xmlns:a16="http://schemas.microsoft.com/office/drawing/2014/main" id="{EB165495-1582-91B2-1BC2-2B1B59D8D2D1}"/>
              </a:ext>
            </a:extLst>
          </p:cNvPr>
          <p:cNvPicPr>
            <a:picLocks noChangeAspect="1"/>
          </p:cNvPicPr>
          <p:nvPr/>
        </p:nvPicPr>
        <p:blipFill>
          <a:blip r:embed="rId3"/>
          <a:stretch>
            <a:fillRect/>
          </a:stretch>
        </p:blipFill>
        <p:spPr>
          <a:xfrm>
            <a:off x="4567390" y="623353"/>
            <a:ext cx="6001588" cy="457264"/>
          </a:xfrm>
          <a:prstGeom prst="rect">
            <a:avLst/>
          </a:prstGeom>
        </p:spPr>
      </p:pic>
      <p:pic>
        <p:nvPicPr>
          <p:cNvPr id="11" name="Picture 10">
            <a:extLst>
              <a:ext uri="{FF2B5EF4-FFF2-40B4-BE49-F238E27FC236}">
                <a16:creationId xmlns:a16="http://schemas.microsoft.com/office/drawing/2014/main" id="{4D082F4C-B91F-635D-0991-D5CEB234B82A}"/>
              </a:ext>
            </a:extLst>
          </p:cNvPr>
          <p:cNvPicPr>
            <a:picLocks noChangeAspect="1"/>
          </p:cNvPicPr>
          <p:nvPr/>
        </p:nvPicPr>
        <p:blipFill>
          <a:blip r:embed="rId4"/>
          <a:stretch>
            <a:fillRect/>
          </a:stretch>
        </p:blipFill>
        <p:spPr>
          <a:xfrm>
            <a:off x="4583384" y="1080617"/>
            <a:ext cx="5963482" cy="2086266"/>
          </a:xfrm>
          <a:prstGeom prst="rect">
            <a:avLst/>
          </a:prstGeom>
        </p:spPr>
      </p:pic>
      <p:grpSp>
        <p:nvGrpSpPr>
          <p:cNvPr id="13" name="Group 12">
            <a:extLst>
              <a:ext uri="{FF2B5EF4-FFF2-40B4-BE49-F238E27FC236}">
                <a16:creationId xmlns:a16="http://schemas.microsoft.com/office/drawing/2014/main" id="{E9493517-472F-FCB8-54E9-B369C19A9DE3}"/>
              </a:ext>
            </a:extLst>
          </p:cNvPr>
          <p:cNvGrpSpPr/>
          <p:nvPr/>
        </p:nvGrpSpPr>
        <p:grpSpPr>
          <a:xfrm>
            <a:off x="78991" y="0"/>
            <a:ext cx="4104008" cy="3772006"/>
            <a:chOff x="316813" y="3630168"/>
            <a:chExt cx="4104008" cy="3772006"/>
          </a:xfrm>
        </p:grpSpPr>
        <p:pic>
          <p:nvPicPr>
            <p:cNvPr id="1026" name="Picture 2" descr="3D man near red question mark | Chantal Milot RMT and Associates">
              <a:extLst>
                <a:ext uri="{FF2B5EF4-FFF2-40B4-BE49-F238E27FC236}">
                  <a16:creationId xmlns:a16="http://schemas.microsoft.com/office/drawing/2014/main" id="{7AB6F450-C14B-2D2E-B223-5270E551F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91" y="3630168"/>
              <a:ext cx="2309885" cy="30358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D24F1C8-41B0-C768-7E0E-36561C1D86E9}"/>
                </a:ext>
              </a:extLst>
            </p:cNvPr>
            <p:cNvSpPr/>
            <p:nvPr/>
          </p:nvSpPr>
          <p:spPr>
            <a:xfrm>
              <a:off x="316813" y="6386511"/>
              <a:ext cx="4104008" cy="1015663"/>
            </a:xfrm>
            <a:prstGeom prst="rect">
              <a:avLst/>
            </a:prstGeom>
            <a:solidFill>
              <a:schemeClr val="bg1"/>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rPr>
                <a:t>بيانات سعيد فوزى </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panose="020F0502020204030204"/>
                <a:ea typeface="+mn-ea"/>
                <a:cs typeface="Akhbar MT" pitchFamily="2" charset="-78"/>
              </a:endParaRPr>
            </a:p>
          </p:txBody>
        </p:sp>
      </p:grpSp>
      <p:pic>
        <p:nvPicPr>
          <p:cNvPr id="15" name="Picture 14">
            <a:extLst>
              <a:ext uri="{FF2B5EF4-FFF2-40B4-BE49-F238E27FC236}">
                <a16:creationId xmlns:a16="http://schemas.microsoft.com/office/drawing/2014/main" id="{F07EE4D4-3176-289E-B56C-EADAA7F14054}"/>
              </a:ext>
            </a:extLst>
          </p:cNvPr>
          <p:cNvPicPr>
            <a:picLocks noChangeAspect="1"/>
          </p:cNvPicPr>
          <p:nvPr/>
        </p:nvPicPr>
        <p:blipFill>
          <a:blip r:embed="rId6"/>
          <a:stretch>
            <a:fillRect/>
          </a:stretch>
        </p:blipFill>
        <p:spPr>
          <a:xfrm>
            <a:off x="1113158" y="4018081"/>
            <a:ext cx="10414768" cy="2086266"/>
          </a:xfrm>
          <a:prstGeom prst="rect">
            <a:avLst/>
          </a:prstGeom>
        </p:spPr>
      </p:pic>
      <p:sp>
        <p:nvSpPr>
          <p:cNvPr id="2" name="Rectangle 1">
            <a:extLst>
              <a:ext uri="{FF2B5EF4-FFF2-40B4-BE49-F238E27FC236}">
                <a16:creationId xmlns:a16="http://schemas.microsoft.com/office/drawing/2014/main" id="{B793EDB4-AA97-FC69-A66A-B380A2146DFF}"/>
              </a:ext>
            </a:extLst>
          </p:cNvPr>
          <p:cNvSpPr/>
          <p:nvPr/>
        </p:nvSpPr>
        <p:spPr>
          <a:xfrm>
            <a:off x="3260551" y="-6823"/>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361651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173C0-83A0-ACA1-A5BF-4D29D2664A64}"/>
              </a:ext>
            </a:extLst>
          </p:cNvPr>
          <p:cNvPicPr>
            <a:picLocks noChangeAspect="1"/>
          </p:cNvPicPr>
          <p:nvPr/>
        </p:nvPicPr>
        <p:blipFill>
          <a:blip r:embed="rId2"/>
          <a:stretch>
            <a:fillRect/>
          </a:stretch>
        </p:blipFill>
        <p:spPr>
          <a:xfrm>
            <a:off x="3876827" y="751321"/>
            <a:ext cx="6011114" cy="2886478"/>
          </a:xfrm>
          <a:prstGeom prst="rect">
            <a:avLst/>
          </a:prstGeom>
        </p:spPr>
      </p:pic>
      <p:pic>
        <p:nvPicPr>
          <p:cNvPr id="8" name="Picture 7">
            <a:extLst>
              <a:ext uri="{FF2B5EF4-FFF2-40B4-BE49-F238E27FC236}">
                <a16:creationId xmlns:a16="http://schemas.microsoft.com/office/drawing/2014/main" id="{CACDF67D-8B0D-8B96-589D-7D36D9F751BC}"/>
              </a:ext>
            </a:extLst>
          </p:cNvPr>
          <p:cNvPicPr>
            <a:picLocks noChangeAspect="1"/>
          </p:cNvPicPr>
          <p:nvPr/>
        </p:nvPicPr>
        <p:blipFill>
          <a:blip r:embed="rId3"/>
          <a:stretch>
            <a:fillRect/>
          </a:stretch>
        </p:blipFill>
        <p:spPr>
          <a:xfrm>
            <a:off x="3876827" y="751321"/>
            <a:ext cx="7363853" cy="2876951"/>
          </a:xfrm>
          <a:prstGeom prst="rect">
            <a:avLst/>
          </a:prstGeom>
        </p:spPr>
      </p:pic>
      <p:grpSp>
        <p:nvGrpSpPr>
          <p:cNvPr id="11" name="Group 10">
            <a:extLst>
              <a:ext uri="{FF2B5EF4-FFF2-40B4-BE49-F238E27FC236}">
                <a16:creationId xmlns:a16="http://schemas.microsoft.com/office/drawing/2014/main" id="{93BF1089-6FD8-8733-D7D1-9F9E633E0FE4}"/>
              </a:ext>
            </a:extLst>
          </p:cNvPr>
          <p:cNvGrpSpPr/>
          <p:nvPr/>
        </p:nvGrpSpPr>
        <p:grpSpPr>
          <a:xfrm>
            <a:off x="9826867" y="557592"/>
            <a:ext cx="1474888" cy="3726073"/>
            <a:chOff x="9826867" y="557592"/>
            <a:chExt cx="1474888" cy="3726073"/>
          </a:xfrm>
        </p:grpSpPr>
        <p:sp>
          <p:nvSpPr>
            <p:cNvPr id="9" name="Rectangle 8">
              <a:extLst>
                <a:ext uri="{FF2B5EF4-FFF2-40B4-BE49-F238E27FC236}">
                  <a16:creationId xmlns:a16="http://schemas.microsoft.com/office/drawing/2014/main" id="{CE497EF2-E805-2137-1A67-3428C453D7CD}"/>
                </a:ext>
              </a:extLst>
            </p:cNvPr>
            <p:cNvSpPr/>
            <p:nvPr/>
          </p:nvSpPr>
          <p:spPr>
            <a:xfrm>
              <a:off x="9826867" y="557592"/>
              <a:ext cx="1474888" cy="3264408"/>
            </a:xfrm>
            <a:prstGeom prst="rect">
              <a:avLst/>
            </a:prstGeom>
            <a:solidFill>
              <a:srgbClr val="FFFF99">
                <a:alpha val="36000"/>
              </a:srgbClr>
            </a:soli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81C685C-1D9F-CF9B-9BB9-961C3D660E55}"/>
                </a:ext>
              </a:extLst>
            </p:cNvPr>
            <p:cNvSpPr/>
            <p:nvPr/>
          </p:nvSpPr>
          <p:spPr>
            <a:xfrm>
              <a:off x="10113706" y="3360335"/>
              <a:ext cx="90120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PK</a:t>
              </a:r>
            </a:p>
          </p:txBody>
        </p:sp>
      </p:grpSp>
      <p:grpSp>
        <p:nvGrpSpPr>
          <p:cNvPr id="18" name="Group 17">
            <a:extLst>
              <a:ext uri="{FF2B5EF4-FFF2-40B4-BE49-F238E27FC236}">
                <a16:creationId xmlns:a16="http://schemas.microsoft.com/office/drawing/2014/main" id="{FCA59C6A-D2D4-B250-8347-3B7EF32A0153}"/>
              </a:ext>
            </a:extLst>
          </p:cNvPr>
          <p:cNvGrpSpPr/>
          <p:nvPr/>
        </p:nvGrpSpPr>
        <p:grpSpPr>
          <a:xfrm>
            <a:off x="1049550" y="4022025"/>
            <a:ext cx="2425537" cy="1999655"/>
            <a:chOff x="1049550" y="4022025"/>
            <a:chExt cx="2425537" cy="1999655"/>
          </a:xfrm>
        </p:grpSpPr>
        <p:sp>
          <p:nvSpPr>
            <p:cNvPr id="13" name="Rectangle 12">
              <a:extLst>
                <a:ext uri="{FF2B5EF4-FFF2-40B4-BE49-F238E27FC236}">
                  <a16:creationId xmlns:a16="http://schemas.microsoft.com/office/drawing/2014/main" id="{58C249F6-0F11-5431-AAA0-D87E7B5DDA9A}"/>
                </a:ext>
              </a:extLst>
            </p:cNvPr>
            <p:cNvSpPr/>
            <p:nvPr/>
          </p:nvSpPr>
          <p:spPr>
            <a:xfrm>
              <a:off x="1049551" y="4022025"/>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INSERT</a:t>
              </a:r>
            </a:p>
          </p:txBody>
        </p:sp>
        <p:sp>
          <p:nvSpPr>
            <p:cNvPr id="14" name="Rectangle 13">
              <a:extLst>
                <a:ext uri="{FF2B5EF4-FFF2-40B4-BE49-F238E27FC236}">
                  <a16:creationId xmlns:a16="http://schemas.microsoft.com/office/drawing/2014/main" id="{2471E0BB-D7E4-F81D-CDCB-2F4764A337C6}"/>
                </a:ext>
              </a:extLst>
            </p:cNvPr>
            <p:cNvSpPr/>
            <p:nvPr/>
          </p:nvSpPr>
          <p:spPr>
            <a:xfrm>
              <a:off x="1049550" y="5098350"/>
              <a:ext cx="2425536" cy="923330"/>
            </a:xfrm>
            <a:prstGeom prst="rect">
              <a:avLst/>
            </a:prstGeom>
            <a:scene3d>
              <a:camera prst="orthographicFront"/>
              <a:lightRig rig="threePt" dir="t"/>
            </a:scene3d>
            <a:sp3d>
              <a:bevelT/>
            </a:sp3d>
          </p:spPr>
          <p:style>
            <a:lnRef idx="0">
              <a:schemeClr val="accent6"/>
            </a:lnRef>
            <a:fillRef idx="3">
              <a:schemeClr val="accent6"/>
            </a:fillRef>
            <a:effectRef idx="3">
              <a:schemeClr val="accent6"/>
            </a:effectRef>
            <a:fontRef idx="minor">
              <a:schemeClr val="lt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UPDATE</a:t>
              </a:r>
            </a:p>
          </p:txBody>
        </p:sp>
      </p:grpSp>
      <p:grpSp>
        <p:nvGrpSpPr>
          <p:cNvPr id="17" name="Group 16">
            <a:extLst>
              <a:ext uri="{FF2B5EF4-FFF2-40B4-BE49-F238E27FC236}">
                <a16:creationId xmlns:a16="http://schemas.microsoft.com/office/drawing/2014/main" id="{15E0AED4-2CA3-BC36-DE70-B9C80F48F702}"/>
              </a:ext>
            </a:extLst>
          </p:cNvPr>
          <p:cNvGrpSpPr/>
          <p:nvPr/>
        </p:nvGrpSpPr>
        <p:grpSpPr>
          <a:xfrm>
            <a:off x="9372990" y="-53429"/>
            <a:ext cx="2532873" cy="2725191"/>
            <a:chOff x="9372990" y="-53429"/>
            <a:chExt cx="2532873" cy="2725191"/>
          </a:xfrm>
        </p:grpSpPr>
        <p:sp>
          <p:nvSpPr>
            <p:cNvPr id="15" name="Arrow: Right 14">
              <a:extLst>
                <a:ext uri="{FF2B5EF4-FFF2-40B4-BE49-F238E27FC236}">
                  <a16:creationId xmlns:a16="http://schemas.microsoft.com/office/drawing/2014/main" id="{3F168AEE-37F5-DBA4-BAFF-58A842019FE7}"/>
                </a:ext>
              </a:extLst>
            </p:cNvPr>
            <p:cNvSpPr/>
            <p:nvPr/>
          </p:nvSpPr>
          <p:spPr>
            <a:xfrm rot="5400000">
              <a:off x="9788022" y="1609725"/>
              <a:ext cx="15525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CD57420-D724-F01F-1B23-259BE5059042}"/>
                </a:ext>
              </a:extLst>
            </p:cNvPr>
            <p:cNvSpPr/>
            <p:nvPr/>
          </p:nvSpPr>
          <p:spPr>
            <a:xfrm>
              <a:off x="9372990" y="-53429"/>
              <a:ext cx="2532873"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Constraints</a:t>
              </a:r>
            </a:p>
          </p:txBody>
        </p:sp>
      </p:grpSp>
      <p:grpSp>
        <p:nvGrpSpPr>
          <p:cNvPr id="19" name="Group 18">
            <a:extLst>
              <a:ext uri="{FF2B5EF4-FFF2-40B4-BE49-F238E27FC236}">
                <a16:creationId xmlns:a16="http://schemas.microsoft.com/office/drawing/2014/main" id="{26615B16-E0A9-AC90-417A-3BC3517A0F36}"/>
              </a:ext>
            </a:extLst>
          </p:cNvPr>
          <p:cNvGrpSpPr/>
          <p:nvPr/>
        </p:nvGrpSpPr>
        <p:grpSpPr>
          <a:xfrm>
            <a:off x="9199141" y="4326371"/>
            <a:ext cx="2425536" cy="1584760"/>
            <a:chOff x="1049551" y="4283031"/>
            <a:chExt cx="2425536" cy="1584760"/>
          </a:xfrm>
        </p:grpSpPr>
        <p:sp>
          <p:nvSpPr>
            <p:cNvPr id="20" name="Rectangle 19">
              <a:extLst>
                <a:ext uri="{FF2B5EF4-FFF2-40B4-BE49-F238E27FC236}">
                  <a16:creationId xmlns:a16="http://schemas.microsoft.com/office/drawing/2014/main" id="{3A2D3E4B-9B9F-9EBC-1C9B-978652ECFD49}"/>
                </a:ext>
              </a:extLst>
            </p:cNvPr>
            <p:cNvSpPr/>
            <p:nvPr/>
          </p:nvSpPr>
          <p:spPr>
            <a:xfrm>
              <a:off x="1049551" y="4283031"/>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Required</a:t>
              </a:r>
            </a:p>
          </p:txBody>
        </p:sp>
        <p:sp>
          <p:nvSpPr>
            <p:cNvPr id="21" name="Rectangle 20">
              <a:extLst>
                <a:ext uri="{FF2B5EF4-FFF2-40B4-BE49-F238E27FC236}">
                  <a16:creationId xmlns:a16="http://schemas.microsoft.com/office/drawing/2014/main" id="{66C34564-A9FB-9250-1F1E-A0A0221EFE19}"/>
                </a:ext>
              </a:extLst>
            </p:cNvPr>
            <p:cNvSpPr/>
            <p:nvPr/>
          </p:nvSpPr>
          <p:spPr>
            <a:xfrm>
              <a:off x="1049551" y="5098350"/>
              <a:ext cx="2425536" cy="769441"/>
            </a:xfrm>
            <a:prstGeom prst="rect">
              <a:avLst/>
            </a:prstGeom>
            <a:scene3d>
              <a:camera prst="orthographicFront"/>
              <a:lightRig rig="threePt" dir="t"/>
            </a:scene3d>
            <a:sp3d>
              <a:bevelT/>
            </a:sp3d>
          </p:spPr>
          <p:style>
            <a:lnRef idx="3">
              <a:schemeClr val="lt1"/>
            </a:lnRef>
            <a:fillRef idx="1">
              <a:schemeClr val="accent4"/>
            </a:fillRef>
            <a:effectRef idx="1">
              <a:schemeClr val="accent4"/>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Unique</a:t>
              </a:r>
            </a:p>
          </p:txBody>
        </p:sp>
      </p:grpSp>
      <p:sp>
        <p:nvSpPr>
          <p:cNvPr id="2" name="Rectangle 1">
            <a:extLst>
              <a:ext uri="{FF2B5EF4-FFF2-40B4-BE49-F238E27FC236}">
                <a16:creationId xmlns:a16="http://schemas.microsoft.com/office/drawing/2014/main" id="{499659FC-689D-39D8-87EF-86B9B576E070}"/>
              </a:ext>
            </a:extLst>
          </p:cNvPr>
          <p:cNvSpPr/>
          <p:nvPr/>
        </p:nvSpPr>
        <p:spPr>
          <a:xfrm>
            <a:off x="2701344" y="566557"/>
            <a:ext cx="1114408"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Emp</a:t>
            </a:r>
          </a:p>
        </p:txBody>
      </p:sp>
    </p:spTree>
    <p:extLst>
      <p:ext uri="{BB962C8B-B14F-4D97-AF65-F5344CB8AC3E}">
        <p14:creationId xmlns:p14="http://schemas.microsoft.com/office/powerpoint/2010/main" val="316344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736</Words>
  <Application>Microsoft Office PowerPoint</Application>
  <PresentationFormat>Widescreen</PresentationFormat>
  <Paragraphs>184</Paragraphs>
  <Slides>78</Slides>
  <Notes>0</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78</vt:i4>
      </vt:variant>
    </vt:vector>
  </HeadingPairs>
  <TitlesOfParts>
    <vt:vector size="90" baseType="lpstr">
      <vt:lpstr>-apple-system</vt:lpstr>
      <vt:lpstr>Aptos</vt:lpstr>
      <vt:lpstr>Aptos Display</vt:lpstr>
      <vt:lpstr>Arial</vt:lpstr>
      <vt:lpstr>Arial Black</vt:lpstr>
      <vt:lpstr>Calibri</vt:lpstr>
      <vt:lpstr>Calibri Light</vt:lpstr>
      <vt:lpstr>Montserrat Bold</vt:lpstr>
      <vt:lpstr>MV Boli</vt:lpstr>
      <vt:lpstr>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5A: Controlling Query  Results with Join Types</vt:lpstr>
      <vt:lpstr>PowerPoint Presentation</vt:lpstr>
      <vt:lpstr>PowerPoint Presentation</vt:lpstr>
      <vt:lpstr>Query Criteria</vt:lpstr>
      <vt:lpstr>Data Types and Conventions</vt:lpstr>
      <vt:lpstr>Logical Operators</vt:lpstr>
      <vt:lpstr>Lab 5B:  Creating Complex  Queries with Multiple Criteria</vt:lpstr>
      <vt:lpstr>PowerPoint Presentation</vt:lpstr>
      <vt:lpstr>PowerPoint Presentation</vt:lpstr>
      <vt:lpstr>PowerPoint Presentation</vt:lpstr>
      <vt:lpstr>Ways to Write Expressions</vt:lpstr>
      <vt:lpstr>Lab 5C: Calculating in Queries Using Expression Builder</vt:lpstr>
      <vt:lpstr>PowerPoint Presentation</vt:lpstr>
      <vt:lpstr>PowerPoint Presentation</vt:lpstr>
      <vt:lpstr>PowerPoint Presentation</vt:lpstr>
      <vt:lpstr>PowerPoint Presentation</vt:lpstr>
      <vt:lpstr>Expression Syntax</vt:lpstr>
      <vt:lpstr>Expression Examples</vt:lpstr>
      <vt:lpstr>Expression Examples</vt:lpstr>
      <vt:lpstr>Lab 5D:  Concatenate  Fields in Query</vt:lpstr>
      <vt:lpstr>PowerPoint Presentation</vt:lpstr>
      <vt:lpstr>PowerPoint Presentation</vt:lpstr>
      <vt:lpstr>PowerPoint Presentation</vt:lpstr>
      <vt:lpstr>PowerPoint Presentation</vt:lpstr>
      <vt:lpstr>PowerPoint Presentation</vt:lpstr>
      <vt:lpstr>PowerPoint Presentation</vt:lpstr>
      <vt:lpstr>Lab 5E:  Summarizing and  Grouping Data Using Query</vt:lpstr>
      <vt:lpstr>PowerPoint Presentation</vt:lpstr>
      <vt:lpstr>PowerPoint Presentation</vt:lpstr>
      <vt:lpstr>PowerPoint Presentation</vt:lpstr>
      <vt:lpstr>WHERE and HAVING </vt:lpstr>
      <vt:lpstr>Lab 5F:  Using Where  and Having in Grouping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Said Fawzy</dc:creator>
  <cp:lastModifiedBy>Said Fawzy</cp:lastModifiedBy>
  <cp:revision>26</cp:revision>
  <dcterms:created xsi:type="dcterms:W3CDTF">2025-11-09T07:43:58Z</dcterms:created>
  <dcterms:modified xsi:type="dcterms:W3CDTF">2025-11-10T06:45:54Z</dcterms:modified>
</cp:coreProperties>
</file>